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F"/>
    <a:srgbClr val="204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660"/>
  </p:normalViewPr>
  <p:slideViewPr>
    <p:cSldViewPr snapToGrid="0">
      <p:cViewPr>
        <p:scale>
          <a:sx n="100" d="100"/>
          <a:sy n="100" d="100"/>
        </p:scale>
        <p:origin x="264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308B-4C6A-F9EA-2716-7130C067C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2EC9B-ED2D-3992-DBC8-4A28C6D1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3221B-5B62-DAED-8277-199A9C29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324DE-A11D-CB13-1A1A-F8E4953A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97B1-72A1-AD21-12B8-68338B4D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1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518A-6C77-4C1B-34D0-2B3F9921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4C6DD-9C11-A003-1892-FF31C3A4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C2A3-B5EC-1182-B731-267FF26C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F21E9-E42C-29D9-9537-EB753BC6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0D11-CC85-E922-0305-5BC0A34D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4A65E-C8E6-3471-AC67-2977524E3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15F3E-57B1-E1DE-79E1-BE364EFB6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5EC0C-776F-C10A-13A1-F0E687B0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95C13-61BB-8CA2-9920-FC05670B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F5231-17AF-53BA-1B50-9EB84D89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9466-A3C3-394E-93DB-53E58A1B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9B6A-2FA1-C8C7-5FC9-0B7E8217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D0B3C-F92E-4B76-1A52-166A41E1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A99C6-6E1D-3FC9-28D3-4A781E5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8243-6E5B-6A35-E18E-CF0C283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8518-6EC8-CEBF-5A1C-679AD66B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22657-C04B-CED3-0031-DC27A52C8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92F52-77C8-F4F5-8E3E-C897818D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22E4F-18BF-3F75-1128-9E91C4E3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C6C8-9E3C-6FE5-6048-D1BD4352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9167-57B7-2415-6F98-FF916A76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63150-7F6F-B8E3-9C34-B8FD5DB7C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A7B63-C8A0-3C1C-3A51-02B68BA1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C6718-1A2F-3461-A40D-1F3E9572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46AA0-D8F4-9703-15D0-0BE21E75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3F3FC-FBB3-34D1-518A-9A277F34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8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9AE9-F7B1-7D60-44F1-F8ED9952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0686-6777-9934-DD90-E10FCEA6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23D98-70FE-BAB1-EADC-5651D5009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0F6A5-960D-3710-C2B8-805D77066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00F57-1688-7BC8-6AB3-FB24DB3A8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9FDB6-F86F-9FD9-2532-FEF875F6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9613B-C7DC-A3C1-70D5-6FFFDF2A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F0438-9622-3B0C-24B5-2165D8F2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5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60DA-4BFF-02D1-25DA-E54B5EBC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AED7D-A43B-4584-B594-E33CA059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D8FF8-45A5-C3C2-8856-12C1B777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D4ABF-F458-A8E9-A389-2E04F373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8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F503E-6CD5-7051-8E9E-60FB4C3E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F5469-FB8A-5455-F10E-2C959305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9F9B-456B-980C-7739-C514697F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9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9DBD-D872-FA67-F0F0-2F28E920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662F8-6D80-2950-898D-B705FBCE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FF7F2-0233-0FF4-7980-F670B6E8C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F1717-2178-413E-4E38-22181420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6C540-DCF2-3812-E531-CE4C91C7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2F3D7-4C2D-C91D-C3F2-8F89AC29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5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E2B9-CFB1-3E4B-D06B-A54E5858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CD126-C473-2D62-74EB-AD48EB894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F6C91-2A81-6C8D-1879-B3FE08041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2F080-D748-CD6F-861F-69C6D2E1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87E97-8EB8-39CE-419B-04FACAE8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E2C81-B34B-4BE6-7644-1BC7A665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B9318-C7BF-EEF3-C6CD-8EA3C14E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3D569-1BC4-F294-6426-5286F6B5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BBB48-C78D-9E6A-DFC3-40F66CE72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E7F277-BDCE-4F10-9CE5-C968A51B8CC1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EA2C-4C92-2DBC-B60C-C7B73B227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1D3DC-4317-2F74-E388-2EE997CF5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699C0-747E-49FB-A91B-2D4D3400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1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9FD4A7-E8C7-2AA3-DBDD-868148AD77D8}"/>
              </a:ext>
            </a:extLst>
          </p:cNvPr>
          <p:cNvSpPr/>
          <p:nvPr/>
        </p:nvSpPr>
        <p:spPr>
          <a:xfrm>
            <a:off x="332123" y="64394"/>
            <a:ext cx="12054625" cy="6729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45A21-9BC9-7477-DCB9-A518966D3EA9}"/>
              </a:ext>
            </a:extLst>
          </p:cNvPr>
          <p:cNvSpPr txBox="1"/>
          <p:nvPr/>
        </p:nvSpPr>
        <p:spPr>
          <a:xfrm>
            <a:off x="3560555" y="1330036"/>
            <a:ext cx="495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Dutch Overshoot Day 2024 op 1 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2B0EE-EE9C-DDE5-E72C-1D454E0D3FC1}"/>
              </a:ext>
            </a:extLst>
          </p:cNvPr>
          <p:cNvSpPr txBox="1"/>
          <p:nvPr/>
        </p:nvSpPr>
        <p:spPr>
          <a:xfrm>
            <a:off x="3560555" y="4197927"/>
            <a:ext cx="495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Als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iedereen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zou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leven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zoals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wij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doen,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zouden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we 4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aardes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nodig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hebben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66D629-B9C3-2C86-F76F-79DE4A2D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44" y="5029844"/>
            <a:ext cx="1828156" cy="18281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EA09E0E-7EAE-A5D1-D209-7E68BD139D61}"/>
              </a:ext>
            </a:extLst>
          </p:cNvPr>
          <p:cNvGrpSpPr/>
          <p:nvPr/>
        </p:nvGrpSpPr>
        <p:grpSpPr>
          <a:xfrm>
            <a:off x="2191864" y="1740978"/>
            <a:ext cx="7808272" cy="2415339"/>
            <a:chOff x="2416454" y="2221331"/>
            <a:chExt cx="7808272" cy="24153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04D015-C826-EA41-0DF9-793057EAD623}"/>
                </a:ext>
              </a:extLst>
            </p:cNvPr>
            <p:cNvGrpSpPr/>
            <p:nvPr/>
          </p:nvGrpSpPr>
          <p:grpSpPr>
            <a:xfrm>
              <a:off x="5216370" y="2623572"/>
              <a:ext cx="5008356" cy="1482068"/>
              <a:chOff x="3551253" y="3425703"/>
              <a:chExt cx="5008356" cy="1482068"/>
            </a:xfrm>
          </p:grpSpPr>
          <p:pic>
            <p:nvPicPr>
              <p:cNvPr id="1026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FFFF884C-D7FD-8D87-87F3-A6811E86A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1253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5EB40F08-7DC8-0765-AC77-646894615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319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A5EB800A-9344-0013-4968-E970315C1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385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69E78176-6673-D8A5-356C-0C2B0E378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452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 descr="A map of the country&#10;&#10;Description automatically generated">
              <a:extLst>
                <a:ext uri="{FF2B5EF4-FFF2-40B4-BE49-F238E27FC236}">
                  <a16:creationId xmlns:a16="http://schemas.microsoft.com/office/drawing/2014/main" id="{3B585C20-0884-1369-3E95-176944BE2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454" y="2221331"/>
              <a:ext cx="2415339" cy="2415339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CB121A-BF89-11C1-994D-855BEE1710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2944" y="3102996"/>
              <a:ext cx="648447" cy="523220"/>
              <a:chOff x="5816422" y="3122752"/>
              <a:chExt cx="858202" cy="692467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133AC95-1337-A104-393E-26E31DF88BD7}"/>
                  </a:ext>
                </a:extLst>
              </p:cNvPr>
              <p:cNvSpPr/>
              <p:nvPr/>
            </p:nvSpPr>
            <p:spPr>
              <a:xfrm>
                <a:off x="5816422" y="3122752"/>
                <a:ext cx="858202" cy="230504"/>
              </a:xfrm>
              <a:custGeom>
                <a:avLst/>
                <a:gdLst>
                  <a:gd name="connsiteX0" fmla="*/ 743903 w 858202"/>
                  <a:gd name="connsiteY0" fmla="*/ 230505 h 230504"/>
                  <a:gd name="connsiteX1" fmla="*/ 114300 w 858202"/>
                  <a:gd name="connsiteY1" fmla="*/ 230505 h 230504"/>
                  <a:gd name="connsiteX2" fmla="*/ 0 w 858202"/>
                  <a:gd name="connsiteY2" fmla="*/ 116205 h 230504"/>
                  <a:gd name="connsiteX3" fmla="*/ 0 w 858202"/>
                  <a:gd name="connsiteY3" fmla="*/ 114300 h 230504"/>
                  <a:gd name="connsiteX4" fmla="*/ 114300 w 858202"/>
                  <a:gd name="connsiteY4" fmla="*/ 0 h 230504"/>
                  <a:gd name="connsiteX5" fmla="*/ 743903 w 858202"/>
                  <a:gd name="connsiteY5" fmla="*/ 0 h 230504"/>
                  <a:gd name="connsiteX6" fmla="*/ 858203 w 858202"/>
                  <a:gd name="connsiteY6" fmla="*/ 114300 h 230504"/>
                  <a:gd name="connsiteX7" fmla="*/ 858203 w 858202"/>
                  <a:gd name="connsiteY7" fmla="*/ 116205 h 230504"/>
                  <a:gd name="connsiteX8" fmla="*/ 743903 w 858202"/>
                  <a:gd name="connsiteY8" fmla="*/ 230505 h 2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4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21BD864-7C92-55B0-2EA0-BE3EE563CC2A}"/>
                  </a:ext>
                </a:extLst>
              </p:cNvPr>
              <p:cNvSpPr/>
              <p:nvPr/>
            </p:nvSpPr>
            <p:spPr>
              <a:xfrm>
                <a:off x="5816422" y="3584714"/>
                <a:ext cx="858202" cy="230505"/>
              </a:xfrm>
              <a:custGeom>
                <a:avLst/>
                <a:gdLst>
                  <a:gd name="connsiteX0" fmla="*/ 743903 w 858202"/>
                  <a:gd name="connsiteY0" fmla="*/ 230505 h 230505"/>
                  <a:gd name="connsiteX1" fmla="*/ 114300 w 858202"/>
                  <a:gd name="connsiteY1" fmla="*/ 230505 h 230505"/>
                  <a:gd name="connsiteX2" fmla="*/ 0 w 858202"/>
                  <a:gd name="connsiteY2" fmla="*/ 116205 h 230505"/>
                  <a:gd name="connsiteX3" fmla="*/ 0 w 858202"/>
                  <a:gd name="connsiteY3" fmla="*/ 114300 h 230505"/>
                  <a:gd name="connsiteX4" fmla="*/ 114300 w 858202"/>
                  <a:gd name="connsiteY4" fmla="*/ 0 h 230505"/>
                  <a:gd name="connsiteX5" fmla="*/ 743903 w 858202"/>
                  <a:gd name="connsiteY5" fmla="*/ 0 h 230505"/>
                  <a:gd name="connsiteX6" fmla="*/ 858203 w 858202"/>
                  <a:gd name="connsiteY6" fmla="*/ 114300 h 230505"/>
                  <a:gd name="connsiteX7" fmla="*/ 858203 w 858202"/>
                  <a:gd name="connsiteY7" fmla="*/ 116205 h 230505"/>
                  <a:gd name="connsiteX8" fmla="*/ 743903 w 858202"/>
                  <a:gd name="connsiteY8" fmla="*/ 230505 h 23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5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494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9FD4A7-E8C7-2AA3-DBDD-868148AD77D8}"/>
              </a:ext>
            </a:extLst>
          </p:cNvPr>
          <p:cNvSpPr/>
          <p:nvPr/>
        </p:nvSpPr>
        <p:spPr>
          <a:xfrm>
            <a:off x="332123" y="64394"/>
            <a:ext cx="12054625" cy="6729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45A21-9BC9-7477-DCB9-A518966D3EA9}"/>
              </a:ext>
            </a:extLst>
          </p:cNvPr>
          <p:cNvSpPr txBox="1"/>
          <p:nvPr/>
        </p:nvSpPr>
        <p:spPr>
          <a:xfrm>
            <a:off x="3404290" y="1330036"/>
            <a:ext cx="538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Dutch Overshoot Day 2024 on 1</a:t>
            </a:r>
            <a:r>
              <a:rPr lang="en-GB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st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 of 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2B0EE-EE9C-DDE5-E72C-1D454E0D3FC1}"/>
              </a:ext>
            </a:extLst>
          </p:cNvPr>
          <p:cNvSpPr txBox="1"/>
          <p:nvPr/>
        </p:nvSpPr>
        <p:spPr>
          <a:xfrm>
            <a:off x="3620655" y="4197927"/>
            <a:ext cx="495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montserrat" panose="00000500000000000000" pitchFamily="2" charset="0"/>
              </a:rPr>
              <a:t>If everyone on earth lived as the Dutch, we would need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4 earths</a:t>
            </a:r>
            <a:endParaRPr lang="en-GB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66D629-B9C3-2C86-F76F-79DE4A2D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44" y="5029844"/>
            <a:ext cx="1828156" cy="18281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EA09E0E-7EAE-A5D1-D209-7E68BD139D61}"/>
              </a:ext>
            </a:extLst>
          </p:cNvPr>
          <p:cNvGrpSpPr/>
          <p:nvPr/>
        </p:nvGrpSpPr>
        <p:grpSpPr>
          <a:xfrm>
            <a:off x="2191864" y="1740978"/>
            <a:ext cx="7808272" cy="2415339"/>
            <a:chOff x="2416454" y="2221331"/>
            <a:chExt cx="7808272" cy="24153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04D015-C826-EA41-0DF9-793057EAD623}"/>
                </a:ext>
              </a:extLst>
            </p:cNvPr>
            <p:cNvGrpSpPr/>
            <p:nvPr/>
          </p:nvGrpSpPr>
          <p:grpSpPr>
            <a:xfrm>
              <a:off x="5216370" y="2623572"/>
              <a:ext cx="5008356" cy="1482068"/>
              <a:chOff x="3551253" y="3425703"/>
              <a:chExt cx="5008356" cy="1482068"/>
            </a:xfrm>
          </p:grpSpPr>
          <p:pic>
            <p:nvPicPr>
              <p:cNvPr id="1026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FFFF884C-D7FD-8D87-87F3-A6811E86A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1253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5EB40F08-7DC8-0765-AC77-646894615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319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A5EB800A-9344-0013-4968-E970315C1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385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69E78176-6673-D8A5-356C-0C2B0E378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452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 descr="A map of the country&#10;&#10;Description automatically generated">
              <a:extLst>
                <a:ext uri="{FF2B5EF4-FFF2-40B4-BE49-F238E27FC236}">
                  <a16:creationId xmlns:a16="http://schemas.microsoft.com/office/drawing/2014/main" id="{3B585C20-0884-1369-3E95-176944BE2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454" y="2221331"/>
              <a:ext cx="2415339" cy="2415339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CB121A-BF89-11C1-994D-855BEE1710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2944" y="3102996"/>
              <a:ext cx="648447" cy="523220"/>
              <a:chOff x="5816422" y="3122752"/>
              <a:chExt cx="858202" cy="692467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133AC95-1337-A104-393E-26E31DF88BD7}"/>
                  </a:ext>
                </a:extLst>
              </p:cNvPr>
              <p:cNvSpPr/>
              <p:nvPr/>
            </p:nvSpPr>
            <p:spPr>
              <a:xfrm>
                <a:off x="5816422" y="3122752"/>
                <a:ext cx="858202" cy="230504"/>
              </a:xfrm>
              <a:custGeom>
                <a:avLst/>
                <a:gdLst>
                  <a:gd name="connsiteX0" fmla="*/ 743903 w 858202"/>
                  <a:gd name="connsiteY0" fmla="*/ 230505 h 230504"/>
                  <a:gd name="connsiteX1" fmla="*/ 114300 w 858202"/>
                  <a:gd name="connsiteY1" fmla="*/ 230505 h 230504"/>
                  <a:gd name="connsiteX2" fmla="*/ 0 w 858202"/>
                  <a:gd name="connsiteY2" fmla="*/ 116205 h 230504"/>
                  <a:gd name="connsiteX3" fmla="*/ 0 w 858202"/>
                  <a:gd name="connsiteY3" fmla="*/ 114300 h 230504"/>
                  <a:gd name="connsiteX4" fmla="*/ 114300 w 858202"/>
                  <a:gd name="connsiteY4" fmla="*/ 0 h 230504"/>
                  <a:gd name="connsiteX5" fmla="*/ 743903 w 858202"/>
                  <a:gd name="connsiteY5" fmla="*/ 0 h 230504"/>
                  <a:gd name="connsiteX6" fmla="*/ 858203 w 858202"/>
                  <a:gd name="connsiteY6" fmla="*/ 114300 h 230504"/>
                  <a:gd name="connsiteX7" fmla="*/ 858203 w 858202"/>
                  <a:gd name="connsiteY7" fmla="*/ 116205 h 230504"/>
                  <a:gd name="connsiteX8" fmla="*/ 743903 w 858202"/>
                  <a:gd name="connsiteY8" fmla="*/ 230505 h 2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4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21BD864-7C92-55B0-2EA0-BE3EE563CC2A}"/>
                  </a:ext>
                </a:extLst>
              </p:cNvPr>
              <p:cNvSpPr/>
              <p:nvPr/>
            </p:nvSpPr>
            <p:spPr>
              <a:xfrm>
                <a:off x="5816422" y="3584714"/>
                <a:ext cx="858202" cy="230505"/>
              </a:xfrm>
              <a:custGeom>
                <a:avLst/>
                <a:gdLst>
                  <a:gd name="connsiteX0" fmla="*/ 743903 w 858202"/>
                  <a:gd name="connsiteY0" fmla="*/ 230505 h 230505"/>
                  <a:gd name="connsiteX1" fmla="*/ 114300 w 858202"/>
                  <a:gd name="connsiteY1" fmla="*/ 230505 h 230505"/>
                  <a:gd name="connsiteX2" fmla="*/ 0 w 858202"/>
                  <a:gd name="connsiteY2" fmla="*/ 116205 h 230505"/>
                  <a:gd name="connsiteX3" fmla="*/ 0 w 858202"/>
                  <a:gd name="connsiteY3" fmla="*/ 114300 h 230505"/>
                  <a:gd name="connsiteX4" fmla="*/ 114300 w 858202"/>
                  <a:gd name="connsiteY4" fmla="*/ 0 h 230505"/>
                  <a:gd name="connsiteX5" fmla="*/ 743903 w 858202"/>
                  <a:gd name="connsiteY5" fmla="*/ 0 h 230505"/>
                  <a:gd name="connsiteX6" fmla="*/ 858203 w 858202"/>
                  <a:gd name="connsiteY6" fmla="*/ 114300 h 230505"/>
                  <a:gd name="connsiteX7" fmla="*/ 858203 w 858202"/>
                  <a:gd name="connsiteY7" fmla="*/ 116205 h 230505"/>
                  <a:gd name="connsiteX8" fmla="*/ 743903 w 858202"/>
                  <a:gd name="connsiteY8" fmla="*/ 230505 h 23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5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50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045A21-9BC9-7477-DCB9-A518966D3EA9}"/>
              </a:ext>
            </a:extLst>
          </p:cNvPr>
          <p:cNvSpPr txBox="1"/>
          <p:nvPr/>
        </p:nvSpPr>
        <p:spPr>
          <a:xfrm>
            <a:off x="3404290" y="1330036"/>
            <a:ext cx="538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4383"/>
                </a:solidFill>
                <a:latin typeface="montserrat" panose="00000500000000000000" pitchFamily="2" charset="0"/>
              </a:rPr>
              <a:t>Dutch Overshoot Day 2024 on 1</a:t>
            </a:r>
            <a:r>
              <a:rPr lang="en-GB" b="1" baseline="30000" dirty="0">
                <a:solidFill>
                  <a:srgbClr val="204383"/>
                </a:solidFill>
                <a:latin typeface="montserrat" panose="00000500000000000000" pitchFamily="2" charset="0"/>
              </a:rPr>
              <a:t>st</a:t>
            </a:r>
            <a:r>
              <a:rPr lang="en-GB" b="1" dirty="0">
                <a:solidFill>
                  <a:srgbClr val="204383"/>
                </a:solidFill>
                <a:latin typeface="montserrat" panose="00000500000000000000" pitchFamily="2" charset="0"/>
              </a:rPr>
              <a:t> of 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2B0EE-EE9C-DDE5-E72C-1D454E0D3FC1}"/>
              </a:ext>
            </a:extLst>
          </p:cNvPr>
          <p:cNvSpPr txBox="1"/>
          <p:nvPr/>
        </p:nvSpPr>
        <p:spPr>
          <a:xfrm>
            <a:off x="3620655" y="4197927"/>
            <a:ext cx="495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204383"/>
                </a:solidFill>
                <a:latin typeface="montserrat" panose="00000500000000000000" pitchFamily="2" charset="0"/>
              </a:rPr>
              <a:t>If everyone on earth lived as the Dutch, we would need </a:t>
            </a:r>
            <a:r>
              <a:rPr lang="en-GB" sz="1400" b="1" dirty="0">
                <a:solidFill>
                  <a:srgbClr val="204383"/>
                </a:solidFill>
                <a:latin typeface="montserrat" panose="00000500000000000000" pitchFamily="2" charset="0"/>
              </a:rPr>
              <a:t>4 earths</a:t>
            </a:r>
            <a:endParaRPr lang="en-GB" sz="1400" dirty="0">
              <a:solidFill>
                <a:srgbClr val="204383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A09E0E-7EAE-A5D1-D209-7E68BD139D61}"/>
              </a:ext>
            </a:extLst>
          </p:cNvPr>
          <p:cNvGrpSpPr/>
          <p:nvPr/>
        </p:nvGrpSpPr>
        <p:grpSpPr>
          <a:xfrm>
            <a:off x="4398354" y="2101609"/>
            <a:ext cx="5601782" cy="1482068"/>
            <a:chOff x="4622944" y="2623572"/>
            <a:chExt cx="5601782" cy="14820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04D015-C826-EA41-0DF9-793057EAD623}"/>
                </a:ext>
              </a:extLst>
            </p:cNvPr>
            <p:cNvGrpSpPr/>
            <p:nvPr/>
          </p:nvGrpSpPr>
          <p:grpSpPr>
            <a:xfrm>
              <a:off x="5216370" y="2623572"/>
              <a:ext cx="5008356" cy="1482068"/>
              <a:chOff x="3551253" y="3425703"/>
              <a:chExt cx="5008356" cy="1482068"/>
            </a:xfrm>
          </p:grpSpPr>
          <p:pic>
            <p:nvPicPr>
              <p:cNvPr id="1026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FFFF884C-D7FD-8D87-87F3-A6811E86A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1253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5EB40F08-7DC8-0765-AC77-646894615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319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A5EB800A-9344-0013-4968-E970315C1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385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69E78176-6673-D8A5-356C-0C2B0E378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452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CB121A-BF89-11C1-994D-855BEE1710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2944" y="3102996"/>
              <a:ext cx="648447" cy="523220"/>
              <a:chOff x="5816422" y="3122752"/>
              <a:chExt cx="858202" cy="692467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133AC95-1337-A104-393E-26E31DF88BD7}"/>
                  </a:ext>
                </a:extLst>
              </p:cNvPr>
              <p:cNvSpPr/>
              <p:nvPr/>
            </p:nvSpPr>
            <p:spPr>
              <a:xfrm>
                <a:off x="5816422" y="3122752"/>
                <a:ext cx="858202" cy="230504"/>
              </a:xfrm>
              <a:custGeom>
                <a:avLst/>
                <a:gdLst>
                  <a:gd name="connsiteX0" fmla="*/ 743903 w 858202"/>
                  <a:gd name="connsiteY0" fmla="*/ 230505 h 230504"/>
                  <a:gd name="connsiteX1" fmla="*/ 114300 w 858202"/>
                  <a:gd name="connsiteY1" fmla="*/ 230505 h 230504"/>
                  <a:gd name="connsiteX2" fmla="*/ 0 w 858202"/>
                  <a:gd name="connsiteY2" fmla="*/ 116205 h 230504"/>
                  <a:gd name="connsiteX3" fmla="*/ 0 w 858202"/>
                  <a:gd name="connsiteY3" fmla="*/ 114300 h 230504"/>
                  <a:gd name="connsiteX4" fmla="*/ 114300 w 858202"/>
                  <a:gd name="connsiteY4" fmla="*/ 0 h 230504"/>
                  <a:gd name="connsiteX5" fmla="*/ 743903 w 858202"/>
                  <a:gd name="connsiteY5" fmla="*/ 0 h 230504"/>
                  <a:gd name="connsiteX6" fmla="*/ 858203 w 858202"/>
                  <a:gd name="connsiteY6" fmla="*/ 114300 h 230504"/>
                  <a:gd name="connsiteX7" fmla="*/ 858203 w 858202"/>
                  <a:gd name="connsiteY7" fmla="*/ 116205 h 230504"/>
                  <a:gd name="connsiteX8" fmla="*/ 743903 w 858202"/>
                  <a:gd name="connsiteY8" fmla="*/ 230505 h 2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4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solidFill>
                <a:srgbClr val="2043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204383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21BD864-7C92-55B0-2EA0-BE3EE563CC2A}"/>
                  </a:ext>
                </a:extLst>
              </p:cNvPr>
              <p:cNvSpPr/>
              <p:nvPr/>
            </p:nvSpPr>
            <p:spPr>
              <a:xfrm>
                <a:off x="5816422" y="3584714"/>
                <a:ext cx="858202" cy="230505"/>
              </a:xfrm>
              <a:custGeom>
                <a:avLst/>
                <a:gdLst>
                  <a:gd name="connsiteX0" fmla="*/ 743903 w 858202"/>
                  <a:gd name="connsiteY0" fmla="*/ 230505 h 230505"/>
                  <a:gd name="connsiteX1" fmla="*/ 114300 w 858202"/>
                  <a:gd name="connsiteY1" fmla="*/ 230505 h 230505"/>
                  <a:gd name="connsiteX2" fmla="*/ 0 w 858202"/>
                  <a:gd name="connsiteY2" fmla="*/ 116205 h 230505"/>
                  <a:gd name="connsiteX3" fmla="*/ 0 w 858202"/>
                  <a:gd name="connsiteY3" fmla="*/ 114300 h 230505"/>
                  <a:gd name="connsiteX4" fmla="*/ 114300 w 858202"/>
                  <a:gd name="connsiteY4" fmla="*/ 0 h 230505"/>
                  <a:gd name="connsiteX5" fmla="*/ 743903 w 858202"/>
                  <a:gd name="connsiteY5" fmla="*/ 0 h 230505"/>
                  <a:gd name="connsiteX6" fmla="*/ 858203 w 858202"/>
                  <a:gd name="connsiteY6" fmla="*/ 114300 h 230505"/>
                  <a:gd name="connsiteX7" fmla="*/ 858203 w 858202"/>
                  <a:gd name="connsiteY7" fmla="*/ 116205 h 230505"/>
                  <a:gd name="connsiteX8" fmla="*/ 743903 w 858202"/>
                  <a:gd name="connsiteY8" fmla="*/ 230505 h 23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5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solidFill>
                <a:srgbClr val="2043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204383"/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E6A51C-BE2F-34BE-F5A1-1CA1F5B9A78F}"/>
              </a:ext>
            </a:extLst>
          </p:cNvPr>
          <p:cNvGrpSpPr>
            <a:grpSpLocks noChangeAspect="1"/>
          </p:cNvGrpSpPr>
          <p:nvPr/>
        </p:nvGrpSpPr>
        <p:grpSpPr>
          <a:xfrm>
            <a:off x="2159912" y="1809499"/>
            <a:ext cx="2120790" cy="2415339"/>
            <a:chOff x="1992031" y="4519056"/>
            <a:chExt cx="778790" cy="886953"/>
          </a:xfrm>
          <a:solidFill>
            <a:srgbClr val="204383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F8AD85-D920-0919-41EE-1E81A18DF224}"/>
                </a:ext>
              </a:extLst>
            </p:cNvPr>
            <p:cNvSpPr/>
            <p:nvPr/>
          </p:nvSpPr>
          <p:spPr>
            <a:xfrm>
              <a:off x="2162405" y="5097684"/>
              <a:ext cx="381883" cy="308325"/>
            </a:xfrm>
            <a:custGeom>
              <a:avLst/>
              <a:gdLst>
                <a:gd name="connsiteX0" fmla="*/ 292664 w 381883"/>
                <a:gd name="connsiteY0" fmla="*/ 304515 h 308325"/>
                <a:gd name="connsiteX1" fmla="*/ 300379 w 381883"/>
                <a:gd name="connsiteY1" fmla="*/ 308325 h 308325"/>
                <a:gd name="connsiteX2" fmla="*/ 346289 w 381883"/>
                <a:gd name="connsiteY2" fmla="*/ 308325 h 308325"/>
                <a:gd name="connsiteX3" fmla="*/ 353909 w 381883"/>
                <a:gd name="connsiteY3" fmla="*/ 304515 h 308325"/>
                <a:gd name="connsiteX4" fmla="*/ 380008 w 381883"/>
                <a:gd name="connsiteY4" fmla="*/ 269272 h 308325"/>
                <a:gd name="connsiteX5" fmla="*/ 378389 w 381883"/>
                <a:gd name="connsiteY5" fmla="*/ 256223 h 308325"/>
                <a:gd name="connsiteX6" fmla="*/ 352195 w 381883"/>
                <a:gd name="connsiteY6" fmla="*/ 234792 h 308325"/>
                <a:gd name="connsiteX7" fmla="*/ 338717 w 381883"/>
                <a:gd name="connsiteY7" fmla="*/ 236078 h 308325"/>
                <a:gd name="connsiteX8" fmla="*/ 340003 w 381883"/>
                <a:gd name="connsiteY8" fmla="*/ 249556 h 308325"/>
                <a:gd name="connsiteX9" fmla="*/ 359053 w 381883"/>
                <a:gd name="connsiteY9" fmla="*/ 265177 h 308325"/>
                <a:gd name="connsiteX10" fmla="*/ 341336 w 381883"/>
                <a:gd name="connsiteY10" fmla="*/ 289275 h 308325"/>
                <a:gd name="connsiteX11" fmla="*/ 312761 w 381883"/>
                <a:gd name="connsiteY11" fmla="*/ 289275 h 308325"/>
                <a:gd name="connsiteX12" fmla="*/ 344670 w 381883"/>
                <a:gd name="connsiteY12" fmla="*/ 188691 h 308325"/>
                <a:gd name="connsiteX13" fmla="*/ 340860 w 381883"/>
                <a:gd name="connsiteY13" fmla="*/ 177928 h 308325"/>
                <a:gd name="connsiteX14" fmla="*/ 270470 w 381883"/>
                <a:gd name="connsiteY14" fmla="*/ 130303 h 308325"/>
                <a:gd name="connsiteX15" fmla="*/ 263422 w 381883"/>
                <a:gd name="connsiteY15" fmla="*/ 128874 h 308325"/>
                <a:gd name="connsiteX16" fmla="*/ 213892 w 381883"/>
                <a:gd name="connsiteY16" fmla="*/ 138399 h 308325"/>
                <a:gd name="connsiteX17" fmla="*/ 183412 w 381883"/>
                <a:gd name="connsiteY17" fmla="*/ 76010 h 308325"/>
                <a:gd name="connsiteX18" fmla="*/ 175125 w 381883"/>
                <a:gd name="connsiteY18" fmla="*/ 70676 h 308325"/>
                <a:gd name="connsiteX19" fmla="*/ 166553 w 381883"/>
                <a:gd name="connsiteY19" fmla="*/ 75534 h 308325"/>
                <a:gd name="connsiteX20" fmla="*/ 151598 w 381883"/>
                <a:gd name="connsiteY20" fmla="*/ 101918 h 308325"/>
                <a:gd name="connsiteX21" fmla="*/ 135120 w 381883"/>
                <a:gd name="connsiteY21" fmla="*/ 91250 h 308325"/>
                <a:gd name="connsiteX22" fmla="*/ 119118 w 381883"/>
                <a:gd name="connsiteY22" fmla="*/ 73438 h 308325"/>
                <a:gd name="connsiteX23" fmla="*/ 107402 w 381883"/>
                <a:gd name="connsiteY23" fmla="*/ 71629 h 308325"/>
                <a:gd name="connsiteX24" fmla="*/ 85495 w 381883"/>
                <a:gd name="connsiteY24" fmla="*/ 83916 h 308325"/>
                <a:gd name="connsiteX25" fmla="*/ 56348 w 381883"/>
                <a:gd name="connsiteY25" fmla="*/ 81154 h 308325"/>
                <a:gd name="connsiteX26" fmla="*/ 46823 w 381883"/>
                <a:gd name="connsiteY26" fmla="*/ 87631 h 308325"/>
                <a:gd name="connsiteX27" fmla="*/ 41013 w 381883"/>
                <a:gd name="connsiteY27" fmla="*/ 104966 h 308325"/>
                <a:gd name="connsiteX28" fmla="*/ 32917 w 381883"/>
                <a:gd name="connsiteY28" fmla="*/ 106014 h 308325"/>
                <a:gd name="connsiteX29" fmla="*/ 20725 w 381883"/>
                <a:gd name="connsiteY29" fmla="*/ 41339 h 308325"/>
                <a:gd name="connsiteX30" fmla="*/ 74541 w 381883"/>
                <a:gd name="connsiteY30" fmla="*/ 19051 h 308325"/>
                <a:gd name="connsiteX31" fmla="*/ 138454 w 381883"/>
                <a:gd name="connsiteY31" fmla="*/ 19051 h 308325"/>
                <a:gd name="connsiteX32" fmla="*/ 147979 w 381883"/>
                <a:gd name="connsiteY32" fmla="*/ 9526 h 308325"/>
                <a:gd name="connsiteX33" fmla="*/ 138454 w 381883"/>
                <a:gd name="connsiteY33" fmla="*/ 1 h 308325"/>
                <a:gd name="connsiteX34" fmla="*/ 72255 w 381883"/>
                <a:gd name="connsiteY34" fmla="*/ 1 h 308325"/>
                <a:gd name="connsiteX35" fmla="*/ 68636 w 381883"/>
                <a:gd name="connsiteY35" fmla="*/ 667 h 308325"/>
                <a:gd name="connsiteX36" fmla="*/ 5866 w 381883"/>
                <a:gd name="connsiteY36" fmla="*/ 26766 h 308325"/>
                <a:gd name="connsiteX37" fmla="*/ 151 w 381883"/>
                <a:gd name="connsiteY37" fmla="*/ 37243 h 308325"/>
                <a:gd name="connsiteX38" fmla="*/ 15486 w 381883"/>
                <a:gd name="connsiteY38" fmla="*/ 118396 h 308325"/>
                <a:gd name="connsiteX39" fmla="*/ 26059 w 381883"/>
                <a:gd name="connsiteY39" fmla="*/ 126112 h 308325"/>
                <a:gd name="connsiteX40" fmla="*/ 49014 w 381883"/>
                <a:gd name="connsiteY40" fmla="*/ 123064 h 308325"/>
                <a:gd name="connsiteX41" fmla="*/ 56825 w 381883"/>
                <a:gd name="connsiteY41" fmla="*/ 116587 h 308325"/>
                <a:gd name="connsiteX42" fmla="*/ 62063 w 381883"/>
                <a:gd name="connsiteY42" fmla="*/ 100870 h 308325"/>
                <a:gd name="connsiteX43" fmla="*/ 86638 w 381883"/>
                <a:gd name="connsiteY43" fmla="*/ 103156 h 308325"/>
                <a:gd name="connsiteX44" fmla="*/ 92258 w 381883"/>
                <a:gd name="connsiteY44" fmla="*/ 102013 h 308325"/>
                <a:gd name="connsiteX45" fmla="*/ 110165 w 381883"/>
                <a:gd name="connsiteY45" fmla="*/ 91917 h 308325"/>
                <a:gd name="connsiteX46" fmla="*/ 121880 w 381883"/>
                <a:gd name="connsiteY46" fmla="*/ 104680 h 308325"/>
                <a:gd name="connsiteX47" fmla="*/ 123690 w 381883"/>
                <a:gd name="connsiteY47" fmla="*/ 106300 h 308325"/>
                <a:gd name="connsiteX48" fmla="*/ 149789 w 381883"/>
                <a:gd name="connsiteY48" fmla="*/ 123159 h 308325"/>
                <a:gd name="connsiteX49" fmla="*/ 157218 w 381883"/>
                <a:gd name="connsiteY49" fmla="*/ 124397 h 308325"/>
                <a:gd name="connsiteX50" fmla="*/ 163219 w 381883"/>
                <a:gd name="connsiteY50" fmla="*/ 119825 h 308325"/>
                <a:gd name="connsiteX51" fmla="*/ 174268 w 381883"/>
                <a:gd name="connsiteY51" fmla="*/ 100775 h 308325"/>
                <a:gd name="connsiteX52" fmla="*/ 199795 w 381883"/>
                <a:gd name="connsiteY52" fmla="*/ 152972 h 308325"/>
                <a:gd name="connsiteX53" fmla="*/ 210082 w 381883"/>
                <a:gd name="connsiteY53" fmla="*/ 158116 h 308325"/>
                <a:gd name="connsiteX54" fmla="*/ 262850 w 381883"/>
                <a:gd name="connsiteY54" fmla="*/ 148591 h 308325"/>
                <a:gd name="connsiteX55" fmla="*/ 324191 w 381883"/>
                <a:gd name="connsiteY55" fmla="*/ 189834 h 308325"/>
                <a:gd name="connsiteX56" fmla="*/ 291235 w 381883"/>
                <a:gd name="connsiteY56" fmla="*/ 296038 h 308325"/>
                <a:gd name="connsiteX57" fmla="*/ 292664 w 381883"/>
                <a:gd name="connsiteY57" fmla="*/ 304515 h 30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1883" h="308325">
                  <a:moveTo>
                    <a:pt x="292664" y="304515"/>
                  </a:moveTo>
                  <a:cubicBezTo>
                    <a:pt x="294483" y="306944"/>
                    <a:pt x="297347" y="308354"/>
                    <a:pt x="300379" y="308325"/>
                  </a:cubicBezTo>
                  <a:lnTo>
                    <a:pt x="346289" y="308325"/>
                  </a:lnTo>
                  <a:cubicBezTo>
                    <a:pt x="349288" y="308325"/>
                    <a:pt x="352110" y="306915"/>
                    <a:pt x="353909" y="304515"/>
                  </a:cubicBezTo>
                  <a:lnTo>
                    <a:pt x="380008" y="269272"/>
                  </a:lnTo>
                  <a:cubicBezTo>
                    <a:pt x="383039" y="265186"/>
                    <a:pt x="382325" y="259443"/>
                    <a:pt x="378389" y="256223"/>
                  </a:cubicBezTo>
                  <a:lnTo>
                    <a:pt x="352195" y="234792"/>
                  </a:lnTo>
                  <a:cubicBezTo>
                    <a:pt x="348118" y="231425"/>
                    <a:pt x="342084" y="232001"/>
                    <a:pt x="338717" y="236078"/>
                  </a:cubicBezTo>
                  <a:cubicBezTo>
                    <a:pt x="335350" y="240155"/>
                    <a:pt x="335926" y="246193"/>
                    <a:pt x="340003" y="249556"/>
                  </a:cubicBezTo>
                  <a:lnTo>
                    <a:pt x="359053" y="265177"/>
                  </a:lnTo>
                  <a:lnTo>
                    <a:pt x="341336" y="289275"/>
                  </a:lnTo>
                  <a:lnTo>
                    <a:pt x="312761" y="289275"/>
                  </a:lnTo>
                  <a:lnTo>
                    <a:pt x="344670" y="188691"/>
                  </a:lnTo>
                  <a:cubicBezTo>
                    <a:pt x="345929" y="184655"/>
                    <a:pt x="344378" y="180273"/>
                    <a:pt x="340860" y="177928"/>
                  </a:cubicBezTo>
                  <a:lnTo>
                    <a:pt x="270470" y="130303"/>
                  </a:lnTo>
                  <a:cubicBezTo>
                    <a:pt x="268398" y="128923"/>
                    <a:pt x="265868" y="128411"/>
                    <a:pt x="263422" y="128874"/>
                  </a:cubicBezTo>
                  <a:lnTo>
                    <a:pt x="213892" y="138399"/>
                  </a:lnTo>
                  <a:lnTo>
                    <a:pt x="183412" y="76010"/>
                  </a:lnTo>
                  <a:cubicBezTo>
                    <a:pt x="181855" y="72831"/>
                    <a:pt x="178664" y="70776"/>
                    <a:pt x="175125" y="70676"/>
                  </a:cubicBezTo>
                  <a:cubicBezTo>
                    <a:pt x="171587" y="70577"/>
                    <a:pt x="168285" y="72448"/>
                    <a:pt x="166553" y="75534"/>
                  </a:cubicBezTo>
                  <a:lnTo>
                    <a:pt x="151598" y="101918"/>
                  </a:lnTo>
                  <a:lnTo>
                    <a:pt x="135120" y="91250"/>
                  </a:lnTo>
                  <a:lnTo>
                    <a:pt x="119118" y="73438"/>
                  </a:lnTo>
                  <a:cubicBezTo>
                    <a:pt x="116110" y="70183"/>
                    <a:pt x="111253" y="69432"/>
                    <a:pt x="107402" y="71629"/>
                  </a:cubicBezTo>
                  <a:lnTo>
                    <a:pt x="85495" y="83916"/>
                  </a:lnTo>
                  <a:lnTo>
                    <a:pt x="56348" y="81154"/>
                  </a:lnTo>
                  <a:cubicBezTo>
                    <a:pt x="52079" y="80931"/>
                    <a:pt x="48185" y="83579"/>
                    <a:pt x="46823" y="87631"/>
                  </a:cubicBezTo>
                  <a:lnTo>
                    <a:pt x="41013" y="104966"/>
                  </a:lnTo>
                  <a:lnTo>
                    <a:pt x="32917" y="106014"/>
                  </a:lnTo>
                  <a:lnTo>
                    <a:pt x="20725" y="41339"/>
                  </a:lnTo>
                  <a:lnTo>
                    <a:pt x="74541" y="19051"/>
                  </a:lnTo>
                  <a:lnTo>
                    <a:pt x="138454" y="19051"/>
                  </a:lnTo>
                  <a:cubicBezTo>
                    <a:pt x="143715" y="19051"/>
                    <a:pt x="147979" y="14786"/>
                    <a:pt x="147979" y="9526"/>
                  </a:cubicBezTo>
                  <a:cubicBezTo>
                    <a:pt x="147979" y="4265"/>
                    <a:pt x="143715" y="1"/>
                    <a:pt x="138454" y="1"/>
                  </a:cubicBezTo>
                  <a:lnTo>
                    <a:pt x="72255" y="1"/>
                  </a:lnTo>
                  <a:cubicBezTo>
                    <a:pt x="71017" y="-15"/>
                    <a:pt x="69787" y="212"/>
                    <a:pt x="68636" y="667"/>
                  </a:cubicBezTo>
                  <a:lnTo>
                    <a:pt x="5866" y="26766"/>
                  </a:lnTo>
                  <a:cubicBezTo>
                    <a:pt x="1738" y="28484"/>
                    <a:pt x="-640" y="32843"/>
                    <a:pt x="151" y="37243"/>
                  </a:cubicBezTo>
                  <a:lnTo>
                    <a:pt x="15486" y="118396"/>
                  </a:lnTo>
                  <a:cubicBezTo>
                    <a:pt x="16405" y="123366"/>
                    <a:pt x="21046" y="126752"/>
                    <a:pt x="26059" y="126112"/>
                  </a:cubicBezTo>
                  <a:lnTo>
                    <a:pt x="49014" y="123064"/>
                  </a:lnTo>
                  <a:cubicBezTo>
                    <a:pt x="52647" y="122586"/>
                    <a:pt x="55684" y="120068"/>
                    <a:pt x="56825" y="116587"/>
                  </a:cubicBezTo>
                  <a:lnTo>
                    <a:pt x="62063" y="100870"/>
                  </a:lnTo>
                  <a:lnTo>
                    <a:pt x="86638" y="103156"/>
                  </a:lnTo>
                  <a:cubicBezTo>
                    <a:pt x="88584" y="103362"/>
                    <a:pt x="90546" y="102963"/>
                    <a:pt x="92258" y="102013"/>
                  </a:cubicBezTo>
                  <a:lnTo>
                    <a:pt x="110165" y="91917"/>
                  </a:lnTo>
                  <a:lnTo>
                    <a:pt x="121880" y="104680"/>
                  </a:lnTo>
                  <a:cubicBezTo>
                    <a:pt x="122412" y="105295"/>
                    <a:pt x="123020" y="105840"/>
                    <a:pt x="123690" y="106300"/>
                  </a:cubicBezTo>
                  <a:lnTo>
                    <a:pt x="149789" y="123159"/>
                  </a:lnTo>
                  <a:cubicBezTo>
                    <a:pt x="151990" y="124575"/>
                    <a:pt x="154677" y="125023"/>
                    <a:pt x="157218" y="124397"/>
                  </a:cubicBezTo>
                  <a:cubicBezTo>
                    <a:pt x="159762" y="123764"/>
                    <a:pt x="161933" y="122110"/>
                    <a:pt x="163219" y="119825"/>
                  </a:cubicBezTo>
                  <a:lnTo>
                    <a:pt x="174268" y="100775"/>
                  </a:lnTo>
                  <a:lnTo>
                    <a:pt x="199795" y="152972"/>
                  </a:lnTo>
                  <a:cubicBezTo>
                    <a:pt x="201685" y="156797"/>
                    <a:pt x="205888" y="158899"/>
                    <a:pt x="210082" y="158116"/>
                  </a:cubicBezTo>
                  <a:lnTo>
                    <a:pt x="262850" y="148591"/>
                  </a:lnTo>
                  <a:lnTo>
                    <a:pt x="324191" y="189834"/>
                  </a:lnTo>
                  <a:lnTo>
                    <a:pt x="291235" y="296038"/>
                  </a:lnTo>
                  <a:cubicBezTo>
                    <a:pt x="290337" y="298933"/>
                    <a:pt x="290866" y="302077"/>
                    <a:pt x="292664" y="3045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56BF2A-6029-4568-E1C4-5944A20BE739}"/>
                </a:ext>
              </a:extLst>
            </p:cNvPr>
            <p:cNvSpPr/>
            <p:nvPr/>
          </p:nvSpPr>
          <p:spPr>
            <a:xfrm>
              <a:off x="2122793" y="4700145"/>
              <a:ext cx="291234" cy="403254"/>
            </a:xfrm>
            <a:custGeom>
              <a:avLst/>
              <a:gdLst>
                <a:gd name="connsiteX0" fmla="*/ 18998 w 291234"/>
                <a:gd name="connsiteY0" fmla="*/ 367154 h 403254"/>
                <a:gd name="connsiteX1" fmla="*/ 22712 w 291234"/>
                <a:gd name="connsiteY1" fmla="*/ 371250 h 403254"/>
                <a:gd name="connsiteX2" fmla="*/ 73290 w 291234"/>
                <a:gd name="connsiteY2" fmla="*/ 401921 h 403254"/>
                <a:gd name="connsiteX3" fmla="*/ 78243 w 291234"/>
                <a:gd name="connsiteY3" fmla="*/ 403254 h 403254"/>
                <a:gd name="connsiteX4" fmla="*/ 86339 w 291234"/>
                <a:gd name="connsiteY4" fmla="*/ 398682 h 403254"/>
                <a:gd name="connsiteX5" fmla="*/ 83101 w 291234"/>
                <a:gd name="connsiteY5" fmla="*/ 385633 h 403254"/>
                <a:gd name="connsiteX6" fmla="*/ 35476 w 291234"/>
                <a:gd name="connsiteY6" fmla="*/ 356486 h 403254"/>
                <a:gd name="connsiteX7" fmla="*/ 21569 w 291234"/>
                <a:gd name="connsiteY7" fmla="*/ 326292 h 403254"/>
                <a:gd name="connsiteX8" fmla="*/ 84339 w 291234"/>
                <a:gd name="connsiteY8" fmla="*/ 278667 h 403254"/>
                <a:gd name="connsiteX9" fmla="*/ 87387 w 291234"/>
                <a:gd name="connsiteY9" fmla="*/ 274762 h 403254"/>
                <a:gd name="connsiteX10" fmla="*/ 135012 w 291234"/>
                <a:gd name="connsiteY10" fmla="*/ 161510 h 403254"/>
                <a:gd name="connsiteX11" fmla="*/ 135584 w 291234"/>
                <a:gd name="connsiteY11" fmla="*/ 159509 h 403254"/>
                <a:gd name="connsiteX12" fmla="*/ 160444 w 291234"/>
                <a:gd name="connsiteY12" fmla="*/ 25397 h 403254"/>
                <a:gd name="connsiteX13" fmla="*/ 177494 w 291234"/>
                <a:gd name="connsiteY13" fmla="*/ 37113 h 403254"/>
                <a:gd name="connsiteX14" fmla="*/ 187019 w 291234"/>
                <a:gd name="connsiteY14" fmla="*/ 38066 h 403254"/>
                <a:gd name="connsiteX15" fmla="*/ 204545 w 291234"/>
                <a:gd name="connsiteY15" fmla="*/ 30827 h 403254"/>
                <a:gd name="connsiteX16" fmla="*/ 229786 w 291234"/>
                <a:gd name="connsiteY16" fmla="*/ 85310 h 403254"/>
                <a:gd name="connsiteX17" fmla="*/ 237882 w 291234"/>
                <a:gd name="connsiteY17" fmla="*/ 90739 h 403254"/>
                <a:gd name="connsiteX18" fmla="*/ 247979 w 291234"/>
                <a:gd name="connsiteY18" fmla="*/ 90929 h 403254"/>
                <a:gd name="connsiteX19" fmla="*/ 239406 w 291234"/>
                <a:gd name="connsiteY19" fmla="*/ 108170 h 403254"/>
                <a:gd name="connsiteX20" fmla="*/ 211403 w 291234"/>
                <a:gd name="connsiteY20" fmla="*/ 108170 h 403254"/>
                <a:gd name="connsiteX21" fmla="*/ 203973 w 291234"/>
                <a:gd name="connsiteY21" fmla="*/ 111694 h 403254"/>
                <a:gd name="connsiteX22" fmla="*/ 202068 w 291234"/>
                <a:gd name="connsiteY22" fmla="*/ 119600 h 403254"/>
                <a:gd name="connsiteX23" fmla="*/ 209117 w 291234"/>
                <a:gd name="connsiteY23" fmla="*/ 155033 h 403254"/>
                <a:gd name="connsiteX24" fmla="*/ 191781 w 291234"/>
                <a:gd name="connsiteY24" fmla="*/ 197514 h 403254"/>
                <a:gd name="connsiteX25" fmla="*/ 196881 w 291234"/>
                <a:gd name="connsiteY25" fmla="*/ 209982 h 403254"/>
                <a:gd name="connsiteX26" fmla="*/ 197401 w 291234"/>
                <a:gd name="connsiteY26" fmla="*/ 210182 h 403254"/>
                <a:gd name="connsiteX27" fmla="*/ 278554 w 291234"/>
                <a:gd name="connsiteY27" fmla="*/ 238757 h 403254"/>
                <a:gd name="connsiteX28" fmla="*/ 290698 w 291234"/>
                <a:gd name="connsiteY28" fmla="*/ 232900 h 403254"/>
                <a:gd name="connsiteX29" fmla="*/ 284840 w 291234"/>
                <a:gd name="connsiteY29" fmla="*/ 220755 h 403254"/>
                <a:gd name="connsiteX30" fmla="*/ 213212 w 291234"/>
                <a:gd name="connsiteY30" fmla="*/ 195704 h 403254"/>
                <a:gd name="connsiteX31" fmla="*/ 227881 w 291234"/>
                <a:gd name="connsiteY31" fmla="*/ 159890 h 403254"/>
                <a:gd name="connsiteX32" fmla="*/ 228357 w 291234"/>
                <a:gd name="connsiteY32" fmla="*/ 154366 h 403254"/>
                <a:gd name="connsiteX33" fmla="*/ 223023 w 291234"/>
                <a:gd name="connsiteY33" fmla="*/ 127505 h 403254"/>
                <a:gd name="connsiteX34" fmla="*/ 245026 w 291234"/>
                <a:gd name="connsiteY34" fmla="*/ 127505 h 403254"/>
                <a:gd name="connsiteX35" fmla="*/ 253503 w 291234"/>
                <a:gd name="connsiteY35" fmla="*/ 122362 h 403254"/>
                <a:gd name="connsiteX36" fmla="*/ 271601 w 291234"/>
                <a:gd name="connsiteY36" fmla="*/ 87119 h 403254"/>
                <a:gd name="connsiteX37" fmla="*/ 271601 w 291234"/>
                <a:gd name="connsiteY37" fmla="*/ 77594 h 403254"/>
                <a:gd name="connsiteX38" fmla="*/ 263981 w 291234"/>
                <a:gd name="connsiteY38" fmla="*/ 72832 h 403254"/>
                <a:gd name="connsiteX39" fmla="*/ 243692 w 291234"/>
                <a:gd name="connsiteY39" fmla="*/ 71879 h 403254"/>
                <a:gd name="connsiteX40" fmla="*/ 216927 w 291234"/>
                <a:gd name="connsiteY40" fmla="*/ 14729 h 403254"/>
                <a:gd name="connsiteX41" fmla="*/ 204735 w 291234"/>
                <a:gd name="connsiteY41" fmla="*/ 9872 h 403254"/>
                <a:gd name="connsiteX42" fmla="*/ 183399 w 291234"/>
                <a:gd name="connsiteY42" fmla="*/ 18635 h 403254"/>
                <a:gd name="connsiteX43" fmla="*/ 158634 w 291234"/>
                <a:gd name="connsiteY43" fmla="*/ 1680 h 403254"/>
                <a:gd name="connsiteX44" fmla="*/ 145388 w 291234"/>
                <a:gd name="connsiteY44" fmla="*/ 4125 h 403254"/>
                <a:gd name="connsiteX45" fmla="*/ 143870 w 291234"/>
                <a:gd name="connsiteY45" fmla="*/ 7776 h 403254"/>
                <a:gd name="connsiteX46" fmla="*/ 116438 w 291234"/>
                <a:gd name="connsiteY46" fmla="*/ 154747 h 403254"/>
                <a:gd name="connsiteX47" fmla="*/ 70433 w 291234"/>
                <a:gd name="connsiteY47" fmla="*/ 264761 h 403254"/>
                <a:gd name="connsiteX48" fmla="*/ 3758 w 291234"/>
                <a:gd name="connsiteY48" fmla="*/ 315243 h 403254"/>
                <a:gd name="connsiteX49" fmla="*/ 900 w 291234"/>
                <a:gd name="connsiteY49" fmla="*/ 326864 h 40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1234" h="403254">
                  <a:moveTo>
                    <a:pt x="18998" y="367154"/>
                  </a:moveTo>
                  <a:cubicBezTo>
                    <a:pt x="19803" y="368857"/>
                    <a:pt x="21096" y="370282"/>
                    <a:pt x="22712" y="371250"/>
                  </a:cubicBezTo>
                  <a:lnTo>
                    <a:pt x="73290" y="401921"/>
                  </a:lnTo>
                  <a:cubicBezTo>
                    <a:pt x="74801" y="402780"/>
                    <a:pt x="76506" y="403239"/>
                    <a:pt x="78243" y="403254"/>
                  </a:cubicBezTo>
                  <a:cubicBezTo>
                    <a:pt x="81553" y="403241"/>
                    <a:pt x="84618" y="401509"/>
                    <a:pt x="86339" y="398682"/>
                  </a:cubicBezTo>
                  <a:cubicBezTo>
                    <a:pt x="89038" y="394183"/>
                    <a:pt x="87590" y="388349"/>
                    <a:pt x="83101" y="385633"/>
                  </a:cubicBezTo>
                  <a:lnTo>
                    <a:pt x="35476" y="356486"/>
                  </a:lnTo>
                  <a:lnTo>
                    <a:pt x="21569" y="326292"/>
                  </a:lnTo>
                  <a:lnTo>
                    <a:pt x="84339" y="278667"/>
                  </a:lnTo>
                  <a:cubicBezTo>
                    <a:pt x="85682" y="277657"/>
                    <a:pt x="86734" y="276310"/>
                    <a:pt x="87387" y="274762"/>
                  </a:cubicBezTo>
                  <a:lnTo>
                    <a:pt x="135012" y="161510"/>
                  </a:lnTo>
                  <a:cubicBezTo>
                    <a:pt x="135290" y="160871"/>
                    <a:pt x="135482" y="160198"/>
                    <a:pt x="135584" y="159509"/>
                  </a:cubicBezTo>
                  <a:lnTo>
                    <a:pt x="160444" y="25397"/>
                  </a:lnTo>
                  <a:lnTo>
                    <a:pt x="177494" y="37113"/>
                  </a:lnTo>
                  <a:cubicBezTo>
                    <a:pt x="180267" y="39119"/>
                    <a:pt x="183903" y="39482"/>
                    <a:pt x="187019" y="38066"/>
                  </a:cubicBezTo>
                  <a:lnTo>
                    <a:pt x="204545" y="30827"/>
                  </a:lnTo>
                  <a:lnTo>
                    <a:pt x="229786" y="85310"/>
                  </a:lnTo>
                  <a:cubicBezTo>
                    <a:pt x="231284" y="88468"/>
                    <a:pt x="234391" y="90552"/>
                    <a:pt x="237882" y="90739"/>
                  </a:cubicBezTo>
                  <a:lnTo>
                    <a:pt x="247979" y="90929"/>
                  </a:lnTo>
                  <a:lnTo>
                    <a:pt x="239406" y="108170"/>
                  </a:lnTo>
                  <a:lnTo>
                    <a:pt x="211403" y="108170"/>
                  </a:lnTo>
                  <a:cubicBezTo>
                    <a:pt x="208520" y="108160"/>
                    <a:pt x="205789" y="109456"/>
                    <a:pt x="203973" y="111694"/>
                  </a:cubicBezTo>
                  <a:cubicBezTo>
                    <a:pt x="202188" y="113912"/>
                    <a:pt x="201490" y="116812"/>
                    <a:pt x="202068" y="119600"/>
                  </a:cubicBezTo>
                  <a:lnTo>
                    <a:pt x="209117" y="155033"/>
                  </a:lnTo>
                  <a:lnTo>
                    <a:pt x="191781" y="197514"/>
                  </a:lnTo>
                  <a:cubicBezTo>
                    <a:pt x="189747" y="202365"/>
                    <a:pt x="192030" y="207947"/>
                    <a:pt x="196881" y="209982"/>
                  </a:cubicBezTo>
                  <a:cubicBezTo>
                    <a:pt x="197052" y="210054"/>
                    <a:pt x="197226" y="210121"/>
                    <a:pt x="197401" y="210182"/>
                  </a:cubicBezTo>
                  <a:lnTo>
                    <a:pt x="278554" y="238757"/>
                  </a:lnTo>
                  <a:cubicBezTo>
                    <a:pt x="283525" y="240494"/>
                    <a:pt x="288962" y="237871"/>
                    <a:pt x="290698" y="232900"/>
                  </a:cubicBezTo>
                  <a:cubicBezTo>
                    <a:pt x="292435" y="227928"/>
                    <a:pt x="289812" y="222492"/>
                    <a:pt x="284840" y="220755"/>
                  </a:cubicBezTo>
                  <a:lnTo>
                    <a:pt x="213212" y="195704"/>
                  </a:lnTo>
                  <a:lnTo>
                    <a:pt x="227881" y="159890"/>
                  </a:lnTo>
                  <a:cubicBezTo>
                    <a:pt x="228584" y="158137"/>
                    <a:pt x="228750" y="156214"/>
                    <a:pt x="228357" y="154366"/>
                  </a:cubicBezTo>
                  <a:lnTo>
                    <a:pt x="223023" y="127505"/>
                  </a:lnTo>
                  <a:lnTo>
                    <a:pt x="245026" y="127505"/>
                  </a:lnTo>
                  <a:cubicBezTo>
                    <a:pt x="248592" y="127513"/>
                    <a:pt x="251863" y="125528"/>
                    <a:pt x="253503" y="122362"/>
                  </a:cubicBezTo>
                  <a:lnTo>
                    <a:pt x="271601" y="87119"/>
                  </a:lnTo>
                  <a:cubicBezTo>
                    <a:pt x="273302" y="84172"/>
                    <a:pt x="273302" y="80541"/>
                    <a:pt x="271601" y="77594"/>
                  </a:cubicBezTo>
                  <a:cubicBezTo>
                    <a:pt x="270016" y="74833"/>
                    <a:pt x="267157" y="73046"/>
                    <a:pt x="263981" y="72832"/>
                  </a:cubicBezTo>
                  <a:lnTo>
                    <a:pt x="243692" y="71879"/>
                  </a:lnTo>
                  <a:lnTo>
                    <a:pt x="216927" y="14729"/>
                  </a:lnTo>
                  <a:cubicBezTo>
                    <a:pt x="214805" y="10122"/>
                    <a:pt x="209444" y="7986"/>
                    <a:pt x="204735" y="9872"/>
                  </a:cubicBezTo>
                  <a:lnTo>
                    <a:pt x="183399" y="18635"/>
                  </a:lnTo>
                  <a:lnTo>
                    <a:pt x="158634" y="1680"/>
                  </a:lnTo>
                  <a:cubicBezTo>
                    <a:pt x="154301" y="-1303"/>
                    <a:pt x="148370" y="-208"/>
                    <a:pt x="145388" y="4125"/>
                  </a:cubicBezTo>
                  <a:cubicBezTo>
                    <a:pt x="144632" y="5223"/>
                    <a:pt x="144115" y="6466"/>
                    <a:pt x="143870" y="7776"/>
                  </a:cubicBezTo>
                  <a:lnTo>
                    <a:pt x="116438" y="154747"/>
                  </a:lnTo>
                  <a:lnTo>
                    <a:pt x="70433" y="264761"/>
                  </a:lnTo>
                  <a:lnTo>
                    <a:pt x="3758" y="315243"/>
                  </a:lnTo>
                  <a:cubicBezTo>
                    <a:pt x="187" y="317961"/>
                    <a:pt x="-1003" y="322800"/>
                    <a:pt x="900" y="326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1EA192-420B-3640-512D-CDE60E06A610}"/>
                </a:ext>
              </a:extLst>
            </p:cNvPr>
            <p:cNvSpPr/>
            <p:nvPr/>
          </p:nvSpPr>
          <p:spPr>
            <a:xfrm>
              <a:off x="2355557" y="4816068"/>
              <a:ext cx="150374" cy="109264"/>
            </a:xfrm>
            <a:custGeom>
              <a:avLst/>
              <a:gdLst>
                <a:gd name="connsiteX0" fmla="*/ 76842 w 150374"/>
                <a:gd name="connsiteY0" fmla="*/ 92259 h 109264"/>
                <a:gd name="connsiteX1" fmla="*/ 75270 w 150374"/>
                <a:gd name="connsiteY1" fmla="*/ 105642 h 109264"/>
                <a:gd name="connsiteX2" fmla="*/ 88653 w 150374"/>
                <a:gd name="connsiteY2" fmla="*/ 107213 h 109264"/>
                <a:gd name="connsiteX3" fmla="*/ 146755 w 150374"/>
                <a:gd name="connsiteY3" fmla="*/ 61303 h 109264"/>
                <a:gd name="connsiteX4" fmla="*/ 150375 w 150374"/>
                <a:gd name="connsiteY4" fmla="*/ 53873 h 109264"/>
                <a:gd name="connsiteX5" fmla="*/ 150375 w 150374"/>
                <a:gd name="connsiteY5" fmla="*/ 15773 h 109264"/>
                <a:gd name="connsiteX6" fmla="*/ 141897 w 150374"/>
                <a:gd name="connsiteY6" fmla="*/ 6248 h 109264"/>
                <a:gd name="connsiteX7" fmla="*/ 86843 w 150374"/>
                <a:gd name="connsiteY7" fmla="*/ 57 h 109264"/>
                <a:gd name="connsiteX8" fmla="*/ 79890 w 150374"/>
                <a:gd name="connsiteY8" fmla="*/ 2057 h 109264"/>
                <a:gd name="connsiteX9" fmla="*/ 3690 w 150374"/>
                <a:gd name="connsiteY9" fmla="*/ 61779 h 109264"/>
                <a:gd name="connsiteX10" fmla="*/ 1975 w 150374"/>
                <a:gd name="connsiteY10" fmla="*/ 75114 h 109264"/>
                <a:gd name="connsiteX11" fmla="*/ 15342 w 150374"/>
                <a:gd name="connsiteY11" fmla="*/ 76783 h 109264"/>
                <a:gd name="connsiteX12" fmla="*/ 15406 w 150374"/>
                <a:gd name="connsiteY12" fmla="*/ 76733 h 109264"/>
                <a:gd name="connsiteX13" fmla="*/ 88843 w 150374"/>
                <a:gd name="connsiteY13" fmla="*/ 19583 h 109264"/>
                <a:gd name="connsiteX14" fmla="*/ 131611 w 150374"/>
                <a:gd name="connsiteY14" fmla="*/ 24346 h 109264"/>
                <a:gd name="connsiteX15" fmla="*/ 131611 w 150374"/>
                <a:gd name="connsiteY15" fmla="*/ 49492 h 1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374" h="109264">
                  <a:moveTo>
                    <a:pt x="76842" y="92259"/>
                  </a:moveTo>
                  <a:cubicBezTo>
                    <a:pt x="72713" y="95520"/>
                    <a:pt x="72009" y="101512"/>
                    <a:pt x="75270" y="105642"/>
                  </a:cubicBezTo>
                  <a:cubicBezTo>
                    <a:pt x="78532" y="109771"/>
                    <a:pt x="84524" y="110475"/>
                    <a:pt x="88653" y="107213"/>
                  </a:cubicBezTo>
                  <a:lnTo>
                    <a:pt x="146755" y="61303"/>
                  </a:lnTo>
                  <a:cubicBezTo>
                    <a:pt x="149029" y="59506"/>
                    <a:pt x="150361" y="56772"/>
                    <a:pt x="150375" y="53873"/>
                  </a:cubicBezTo>
                  <a:lnTo>
                    <a:pt x="150375" y="15773"/>
                  </a:lnTo>
                  <a:cubicBezTo>
                    <a:pt x="150404" y="10896"/>
                    <a:pt x="146745" y="6784"/>
                    <a:pt x="141897" y="6248"/>
                  </a:cubicBezTo>
                  <a:lnTo>
                    <a:pt x="86843" y="57"/>
                  </a:lnTo>
                  <a:cubicBezTo>
                    <a:pt x="84352" y="-216"/>
                    <a:pt x="81854" y="502"/>
                    <a:pt x="79890" y="2057"/>
                  </a:cubicBezTo>
                  <a:lnTo>
                    <a:pt x="3690" y="61779"/>
                  </a:lnTo>
                  <a:cubicBezTo>
                    <a:pt x="-456" y="64994"/>
                    <a:pt x="-1223" y="70955"/>
                    <a:pt x="1975" y="75114"/>
                  </a:cubicBezTo>
                  <a:cubicBezTo>
                    <a:pt x="5205" y="79266"/>
                    <a:pt x="11190" y="80014"/>
                    <a:pt x="15342" y="76783"/>
                  </a:cubicBezTo>
                  <a:cubicBezTo>
                    <a:pt x="15363" y="76767"/>
                    <a:pt x="15385" y="76750"/>
                    <a:pt x="15406" y="76733"/>
                  </a:cubicBezTo>
                  <a:lnTo>
                    <a:pt x="88843" y="19583"/>
                  </a:lnTo>
                  <a:lnTo>
                    <a:pt x="131611" y="24346"/>
                  </a:lnTo>
                  <a:lnTo>
                    <a:pt x="131611" y="49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70D28E-FF13-B324-86FB-E11BC47A0843}"/>
                </a:ext>
              </a:extLst>
            </p:cNvPr>
            <p:cNvSpPr/>
            <p:nvPr/>
          </p:nvSpPr>
          <p:spPr>
            <a:xfrm>
              <a:off x="2395058" y="4532826"/>
              <a:ext cx="375763" cy="788711"/>
            </a:xfrm>
            <a:custGeom>
              <a:avLst/>
              <a:gdLst>
                <a:gd name="connsiteX0" fmla="*/ 79060 w 375763"/>
                <a:gd name="connsiteY0" fmla="*/ 26029 h 788711"/>
                <a:gd name="connsiteX1" fmla="*/ 73631 w 375763"/>
                <a:gd name="connsiteY1" fmla="*/ 28410 h 788711"/>
                <a:gd name="connsiteX2" fmla="*/ 16481 w 375763"/>
                <a:gd name="connsiteY2" fmla="*/ 78893 h 788711"/>
                <a:gd name="connsiteX3" fmla="*/ 13337 w 375763"/>
                <a:gd name="connsiteY3" fmla="*/ 85655 h 788711"/>
                <a:gd name="connsiteX4" fmla="*/ 10289 w 375763"/>
                <a:gd name="connsiteY4" fmla="*/ 166999 h 788711"/>
                <a:gd name="connsiteX5" fmla="*/ 479 w 375763"/>
                <a:gd name="connsiteY5" fmla="*/ 197860 h 788711"/>
                <a:gd name="connsiteX6" fmla="*/ 1431 w 375763"/>
                <a:gd name="connsiteY6" fmla="*/ 205861 h 788711"/>
                <a:gd name="connsiteX7" fmla="*/ 8099 w 375763"/>
                <a:gd name="connsiteY7" fmla="*/ 210242 h 788711"/>
                <a:gd name="connsiteX8" fmla="*/ 56390 w 375763"/>
                <a:gd name="connsiteY8" fmla="*/ 217481 h 788711"/>
                <a:gd name="connsiteX9" fmla="*/ 48485 w 375763"/>
                <a:gd name="connsiteY9" fmla="*/ 233293 h 788711"/>
                <a:gd name="connsiteX10" fmla="*/ 47437 w 375763"/>
                <a:gd name="connsiteY10" fmla="*/ 237579 h 788711"/>
                <a:gd name="connsiteX11" fmla="*/ 47437 w 375763"/>
                <a:gd name="connsiteY11" fmla="*/ 265106 h 788711"/>
                <a:gd name="connsiteX12" fmla="*/ 56962 w 375763"/>
                <a:gd name="connsiteY12" fmla="*/ 274631 h 788711"/>
                <a:gd name="connsiteX13" fmla="*/ 66487 w 375763"/>
                <a:gd name="connsiteY13" fmla="*/ 265106 h 788711"/>
                <a:gd name="connsiteX14" fmla="*/ 66487 w 375763"/>
                <a:gd name="connsiteY14" fmla="*/ 239865 h 788711"/>
                <a:gd name="connsiteX15" fmla="*/ 79250 w 375763"/>
                <a:gd name="connsiteY15" fmla="*/ 214243 h 788711"/>
                <a:gd name="connsiteX16" fmla="*/ 79250 w 375763"/>
                <a:gd name="connsiteY16" fmla="*/ 205670 h 788711"/>
                <a:gd name="connsiteX17" fmla="*/ 71916 w 375763"/>
                <a:gd name="connsiteY17" fmla="*/ 201098 h 788711"/>
                <a:gd name="connsiteX18" fmla="*/ 21910 w 375763"/>
                <a:gd name="connsiteY18" fmla="*/ 193574 h 788711"/>
                <a:gd name="connsiteX19" fmla="*/ 28958 w 375763"/>
                <a:gd name="connsiteY19" fmla="*/ 172142 h 788711"/>
                <a:gd name="connsiteX20" fmla="*/ 29530 w 375763"/>
                <a:gd name="connsiteY20" fmla="*/ 169571 h 788711"/>
                <a:gd name="connsiteX21" fmla="*/ 32387 w 375763"/>
                <a:gd name="connsiteY21" fmla="*/ 90894 h 788711"/>
                <a:gd name="connsiteX22" fmla="*/ 83632 w 375763"/>
                <a:gd name="connsiteY22" fmla="*/ 45174 h 788711"/>
                <a:gd name="connsiteX23" fmla="*/ 162213 w 375763"/>
                <a:gd name="connsiteY23" fmla="*/ 37745 h 788711"/>
                <a:gd name="connsiteX24" fmla="*/ 278513 w 375763"/>
                <a:gd name="connsiteY24" fmla="*/ 19838 h 788711"/>
                <a:gd name="connsiteX25" fmla="*/ 297563 w 375763"/>
                <a:gd name="connsiteY25" fmla="*/ 30220 h 788711"/>
                <a:gd name="connsiteX26" fmla="*/ 304136 w 375763"/>
                <a:gd name="connsiteY26" fmla="*/ 56699 h 788711"/>
                <a:gd name="connsiteX27" fmla="*/ 308708 w 375763"/>
                <a:gd name="connsiteY27" fmla="*/ 62700 h 788711"/>
                <a:gd name="connsiteX28" fmla="*/ 356333 w 375763"/>
                <a:gd name="connsiteY28" fmla="*/ 89084 h 788711"/>
                <a:gd name="connsiteX29" fmla="*/ 356333 w 375763"/>
                <a:gd name="connsiteY29" fmla="*/ 146234 h 788711"/>
                <a:gd name="connsiteX30" fmla="*/ 329377 w 375763"/>
                <a:gd name="connsiteY30" fmla="*/ 215005 h 788711"/>
                <a:gd name="connsiteX31" fmla="*/ 328710 w 375763"/>
                <a:gd name="connsiteY31" fmla="*/ 218434 h 788711"/>
                <a:gd name="connsiteX32" fmla="*/ 328710 w 375763"/>
                <a:gd name="connsiteY32" fmla="*/ 265583 h 788711"/>
                <a:gd name="connsiteX33" fmla="*/ 280514 w 375763"/>
                <a:gd name="connsiteY33" fmla="*/ 265583 h 788711"/>
                <a:gd name="connsiteX34" fmla="*/ 271560 w 375763"/>
                <a:gd name="connsiteY34" fmla="*/ 271679 h 788711"/>
                <a:gd name="connsiteX35" fmla="*/ 247081 w 375763"/>
                <a:gd name="connsiteY35" fmla="*/ 334448 h 788711"/>
                <a:gd name="connsiteX36" fmla="*/ 252598 w 375763"/>
                <a:gd name="connsiteY36" fmla="*/ 346737 h 788711"/>
                <a:gd name="connsiteX37" fmla="*/ 254987 w 375763"/>
                <a:gd name="connsiteY37" fmla="*/ 347307 h 788711"/>
                <a:gd name="connsiteX38" fmla="*/ 326043 w 375763"/>
                <a:gd name="connsiteY38" fmla="*/ 354832 h 788711"/>
                <a:gd name="connsiteX39" fmla="*/ 326043 w 375763"/>
                <a:gd name="connsiteY39" fmla="*/ 402457 h 788711"/>
                <a:gd name="connsiteX40" fmla="*/ 294801 w 375763"/>
                <a:gd name="connsiteY40" fmla="*/ 434747 h 788711"/>
                <a:gd name="connsiteX41" fmla="*/ 269750 w 375763"/>
                <a:gd name="connsiteY41" fmla="*/ 434747 h 788711"/>
                <a:gd name="connsiteX42" fmla="*/ 260797 w 375763"/>
                <a:gd name="connsiteY42" fmla="*/ 440938 h 788711"/>
                <a:gd name="connsiteX43" fmla="*/ 250129 w 375763"/>
                <a:gd name="connsiteY43" fmla="*/ 469989 h 788711"/>
                <a:gd name="connsiteX44" fmla="*/ 252891 w 375763"/>
                <a:gd name="connsiteY44" fmla="*/ 480943 h 788711"/>
                <a:gd name="connsiteX45" fmla="*/ 274894 w 375763"/>
                <a:gd name="connsiteY45" fmla="*/ 497707 h 788711"/>
                <a:gd name="connsiteX46" fmla="*/ 263464 w 375763"/>
                <a:gd name="connsiteY46" fmla="*/ 506089 h 788711"/>
                <a:gd name="connsiteX47" fmla="*/ 208504 w 375763"/>
                <a:gd name="connsiteY47" fmla="*/ 524948 h 788711"/>
                <a:gd name="connsiteX48" fmla="*/ 154879 w 375763"/>
                <a:gd name="connsiteY48" fmla="*/ 507518 h 788711"/>
                <a:gd name="connsiteX49" fmla="*/ 145830 w 375763"/>
                <a:gd name="connsiteY49" fmla="*/ 509232 h 788711"/>
                <a:gd name="connsiteX50" fmla="*/ 112207 w 375763"/>
                <a:gd name="connsiteY50" fmla="*/ 536378 h 788711"/>
                <a:gd name="connsiteX51" fmla="*/ 110016 w 375763"/>
                <a:gd name="connsiteY51" fmla="*/ 547999 h 788711"/>
                <a:gd name="connsiteX52" fmla="*/ 170404 w 375763"/>
                <a:gd name="connsiteY52" fmla="*/ 667823 h 788711"/>
                <a:gd name="connsiteX53" fmla="*/ 131543 w 375763"/>
                <a:gd name="connsiteY53" fmla="*/ 751167 h 788711"/>
                <a:gd name="connsiteX54" fmla="*/ 112493 w 375763"/>
                <a:gd name="connsiteY54" fmla="*/ 773170 h 788711"/>
                <a:gd name="connsiteX55" fmla="*/ 113859 w 375763"/>
                <a:gd name="connsiteY55" fmla="*/ 786571 h 788711"/>
                <a:gd name="connsiteX56" fmla="*/ 126875 w 375763"/>
                <a:gd name="connsiteY56" fmla="*/ 785648 h 788711"/>
                <a:gd name="connsiteX57" fmla="*/ 146878 w 375763"/>
                <a:gd name="connsiteY57" fmla="*/ 763073 h 788711"/>
                <a:gd name="connsiteX58" fmla="*/ 148306 w 375763"/>
                <a:gd name="connsiteY58" fmla="*/ 760787 h 788711"/>
                <a:gd name="connsiteX59" fmla="*/ 189645 w 375763"/>
                <a:gd name="connsiteY59" fmla="*/ 672014 h 788711"/>
                <a:gd name="connsiteX60" fmla="*/ 189645 w 375763"/>
                <a:gd name="connsiteY60" fmla="*/ 663728 h 788711"/>
                <a:gd name="connsiteX61" fmla="*/ 130400 w 375763"/>
                <a:gd name="connsiteY61" fmla="*/ 546570 h 788711"/>
                <a:gd name="connsiteX62" fmla="*/ 154117 w 375763"/>
                <a:gd name="connsiteY62" fmla="*/ 527520 h 788711"/>
                <a:gd name="connsiteX63" fmla="*/ 205266 w 375763"/>
                <a:gd name="connsiteY63" fmla="*/ 543998 h 788711"/>
                <a:gd name="connsiteX64" fmla="*/ 211172 w 375763"/>
                <a:gd name="connsiteY64" fmla="*/ 543998 h 788711"/>
                <a:gd name="connsiteX65" fmla="*/ 270893 w 375763"/>
                <a:gd name="connsiteY65" fmla="*/ 524091 h 788711"/>
                <a:gd name="connsiteX66" fmla="*/ 273465 w 375763"/>
                <a:gd name="connsiteY66" fmla="*/ 522758 h 788711"/>
                <a:gd name="connsiteX67" fmla="*/ 296801 w 375763"/>
                <a:gd name="connsiteY67" fmla="*/ 505898 h 788711"/>
                <a:gd name="connsiteX68" fmla="*/ 298706 w 375763"/>
                <a:gd name="connsiteY68" fmla="*/ 492563 h 788711"/>
                <a:gd name="connsiteX69" fmla="*/ 296801 w 375763"/>
                <a:gd name="connsiteY69" fmla="*/ 490658 h 788711"/>
                <a:gd name="connsiteX70" fmla="*/ 270227 w 375763"/>
                <a:gd name="connsiteY70" fmla="*/ 470370 h 788711"/>
                <a:gd name="connsiteX71" fmla="*/ 276227 w 375763"/>
                <a:gd name="connsiteY71" fmla="*/ 454178 h 788711"/>
                <a:gd name="connsiteX72" fmla="*/ 298706 w 375763"/>
                <a:gd name="connsiteY72" fmla="*/ 454178 h 788711"/>
                <a:gd name="connsiteX73" fmla="*/ 305564 w 375763"/>
                <a:gd name="connsiteY73" fmla="*/ 451225 h 788711"/>
                <a:gd name="connsiteX74" fmla="*/ 342236 w 375763"/>
                <a:gd name="connsiteY74" fmla="*/ 413125 h 788711"/>
                <a:gd name="connsiteX75" fmla="*/ 344903 w 375763"/>
                <a:gd name="connsiteY75" fmla="*/ 406553 h 788711"/>
                <a:gd name="connsiteX76" fmla="*/ 344903 w 375763"/>
                <a:gd name="connsiteY76" fmla="*/ 346259 h 788711"/>
                <a:gd name="connsiteX77" fmla="*/ 336425 w 375763"/>
                <a:gd name="connsiteY77" fmla="*/ 336734 h 788711"/>
                <a:gd name="connsiteX78" fmla="*/ 269179 w 375763"/>
                <a:gd name="connsiteY78" fmla="*/ 329591 h 788711"/>
                <a:gd name="connsiteX79" fmla="*/ 286800 w 375763"/>
                <a:gd name="connsiteY79" fmla="*/ 283775 h 788711"/>
                <a:gd name="connsiteX80" fmla="*/ 338616 w 375763"/>
                <a:gd name="connsiteY80" fmla="*/ 283775 h 788711"/>
                <a:gd name="connsiteX81" fmla="*/ 348141 w 375763"/>
                <a:gd name="connsiteY81" fmla="*/ 274250 h 788711"/>
                <a:gd name="connsiteX82" fmla="*/ 348141 w 375763"/>
                <a:gd name="connsiteY82" fmla="*/ 219482 h 788711"/>
                <a:gd name="connsiteX83" fmla="*/ 375097 w 375763"/>
                <a:gd name="connsiteY83" fmla="*/ 150711 h 788711"/>
                <a:gd name="connsiteX84" fmla="*/ 375764 w 375763"/>
                <a:gd name="connsiteY84" fmla="*/ 147282 h 788711"/>
                <a:gd name="connsiteX85" fmla="*/ 375764 w 375763"/>
                <a:gd name="connsiteY85" fmla="*/ 82988 h 788711"/>
                <a:gd name="connsiteX86" fmla="*/ 370906 w 375763"/>
                <a:gd name="connsiteY86" fmla="*/ 74702 h 788711"/>
                <a:gd name="connsiteX87" fmla="*/ 322424 w 375763"/>
                <a:gd name="connsiteY87" fmla="*/ 47555 h 788711"/>
                <a:gd name="connsiteX88" fmla="*/ 315756 w 375763"/>
                <a:gd name="connsiteY88" fmla="*/ 20981 h 788711"/>
                <a:gd name="connsiteX89" fmla="*/ 310994 w 375763"/>
                <a:gd name="connsiteY89" fmla="*/ 14885 h 788711"/>
                <a:gd name="connsiteX90" fmla="*/ 284990 w 375763"/>
                <a:gd name="connsiteY90" fmla="*/ 1073 h 788711"/>
                <a:gd name="connsiteX91" fmla="*/ 279085 w 375763"/>
                <a:gd name="connsiteY91" fmla="*/ 121 h 788711"/>
                <a:gd name="connsiteX92" fmla="*/ 160213 w 375763"/>
                <a:gd name="connsiteY92" fmla="*/ 18409 h 78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75763" h="788711">
                  <a:moveTo>
                    <a:pt x="79060" y="26029"/>
                  </a:moveTo>
                  <a:cubicBezTo>
                    <a:pt x="77042" y="26225"/>
                    <a:pt x="75141" y="27059"/>
                    <a:pt x="73631" y="28410"/>
                  </a:cubicBezTo>
                  <a:lnTo>
                    <a:pt x="16481" y="78893"/>
                  </a:lnTo>
                  <a:cubicBezTo>
                    <a:pt x="14557" y="80626"/>
                    <a:pt x="13422" y="83067"/>
                    <a:pt x="13337" y="85655"/>
                  </a:cubicBezTo>
                  <a:lnTo>
                    <a:pt x="10289" y="166999"/>
                  </a:lnTo>
                  <a:lnTo>
                    <a:pt x="479" y="197860"/>
                  </a:lnTo>
                  <a:cubicBezTo>
                    <a:pt x="-404" y="200536"/>
                    <a:pt x="-55" y="203466"/>
                    <a:pt x="1431" y="205861"/>
                  </a:cubicBezTo>
                  <a:cubicBezTo>
                    <a:pt x="2905" y="208227"/>
                    <a:pt x="5342" y="209828"/>
                    <a:pt x="8099" y="210242"/>
                  </a:cubicBezTo>
                  <a:lnTo>
                    <a:pt x="56390" y="217481"/>
                  </a:lnTo>
                  <a:lnTo>
                    <a:pt x="48485" y="233293"/>
                  </a:lnTo>
                  <a:cubicBezTo>
                    <a:pt x="47804" y="234620"/>
                    <a:pt x="47445" y="236088"/>
                    <a:pt x="47437" y="237579"/>
                  </a:cubicBezTo>
                  <a:lnTo>
                    <a:pt x="47437" y="265106"/>
                  </a:lnTo>
                  <a:cubicBezTo>
                    <a:pt x="47437" y="270367"/>
                    <a:pt x="51701" y="274631"/>
                    <a:pt x="56962" y="274631"/>
                  </a:cubicBezTo>
                  <a:cubicBezTo>
                    <a:pt x="62222" y="274631"/>
                    <a:pt x="66487" y="270367"/>
                    <a:pt x="66487" y="265106"/>
                  </a:cubicBezTo>
                  <a:lnTo>
                    <a:pt x="66487" y="239865"/>
                  </a:lnTo>
                  <a:lnTo>
                    <a:pt x="79250" y="214243"/>
                  </a:lnTo>
                  <a:cubicBezTo>
                    <a:pt x="80609" y="211547"/>
                    <a:pt x="80609" y="208367"/>
                    <a:pt x="79250" y="205670"/>
                  </a:cubicBezTo>
                  <a:cubicBezTo>
                    <a:pt x="77678" y="203061"/>
                    <a:pt x="74952" y="201361"/>
                    <a:pt x="71916" y="201098"/>
                  </a:cubicBezTo>
                  <a:lnTo>
                    <a:pt x="21910" y="193574"/>
                  </a:lnTo>
                  <a:lnTo>
                    <a:pt x="28958" y="172142"/>
                  </a:lnTo>
                  <a:cubicBezTo>
                    <a:pt x="29239" y="171308"/>
                    <a:pt x="29431" y="170446"/>
                    <a:pt x="29530" y="169571"/>
                  </a:cubicBezTo>
                  <a:lnTo>
                    <a:pt x="32387" y="90894"/>
                  </a:lnTo>
                  <a:lnTo>
                    <a:pt x="83632" y="45174"/>
                  </a:lnTo>
                  <a:lnTo>
                    <a:pt x="162213" y="37745"/>
                  </a:lnTo>
                  <a:lnTo>
                    <a:pt x="278513" y="19838"/>
                  </a:lnTo>
                  <a:lnTo>
                    <a:pt x="297563" y="30220"/>
                  </a:lnTo>
                  <a:lnTo>
                    <a:pt x="304136" y="56699"/>
                  </a:lnTo>
                  <a:cubicBezTo>
                    <a:pt x="304769" y="59243"/>
                    <a:pt x="306422" y="61414"/>
                    <a:pt x="308708" y="62700"/>
                  </a:cubicBezTo>
                  <a:lnTo>
                    <a:pt x="356333" y="89084"/>
                  </a:lnTo>
                  <a:lnTo>
                    <a:pt x="356333" y="146234"/>
                  </a:lnTo>
                  <a:lnTo>
                    <a:pt x="329377" y="215005"/>
                  </a:lnTo>
                  <a:cubicBezTo>
                    <a:pt x="328964" y="216102"/>
                    <a:pt x="328739" y="217261"/>
                    <a:pt x="328710" y="218434"/>
                  </a:cubicBezTo>
                  <a:lnTo>
                    <a:pt x="328710" y="265583"/>
                  </a:lnTo>
                  <a:lnTo>
                    <a:pt x="280514" y="265583"/>
                  </a:lnTo>
                  <a:cubicBezTo>
                    <a:pt x="276552" y="265555"/>
                    <a:pt x="272986" y="267982"/>
                    <a:pt x="271560" y="271679"/>
                  </a:cubicBezTo>
                  <a:lnTo>
                    <a:pt x="247081" y="334448"/>
                  </a:lnTo>
                  <a:cubicBezTo>
                    <a:pt x="245211" y="339365"/>
                    <a:pt x="247681" y="344867"/>
                    <a:pt x="252598" y="346737"/>
                  </a:cubicBezTo>
                  <a:cubicBezTo>
                    <a:pt x="253366" y="347030"/>
                    <a:pt x="254169" y="347221"/>
                    <a:pt x="254987" y="347307"/>
                  </a:cubicBezTo>
                  <a:lnTo>
                    <a:pt x="326043" y="354832"/>
                  </a:lnTo>
                  <a:lnTo>
                    <a:pt x="326043" y="402457"/>
                  </a:lnTo>
                  <a:lnTo>
                    <a:pt x="294801" y="434747"/>
                  </a:lnTo>
                  <a:lnTo>
                    <a:pt x="269750" y="434747"/>
                  </a:lnTo>
                  <a:cubicBezTo>
                    <a:pt x="265764" y="434733"/>
                    <a:pt x="262192" y="437204"/>
                    <a:pt x="260797" y="440938"/>
                  </a:cubicBezTo>
                  <a:lnTo>
                    <a:pt x="250129" y="469989"/>
                  </a:lnTo>
                  <a:cubicBezTo>
                    <a:pt x="248551" y="473851"/>
                    <a:pt x="249671" y="478290"/>
                    <a:pt x="252891" y="480943"/>
                  </a:cubicBezTo>
                  <a:lnTo>
                    <a:pt x="274894" y="497707"/>
                  </a:lnTo>
                  <a:lnTo>
                    <a:pt x="263464" y="506089"/>
                  </a:lnTo>
                  <a:lnTo>
                    <a:pt x="208504" y="524948"/>
                  </a:lnTo>
                  <a:lnTo>
                    <a:pt x="154879" y="507518"/>
                  </a:lnTo>
                  <a:cubicBezTo>
                    <a:pt x="151768" y="506496"/>
                    <a:pt x="148351" y="507143"/>
                    <a:pt x="145830" y="509232"/>
                  </a:cubicBezTo>
                  <a:lnTo>
                    <a:pt x="112207" y="536378"/>
                  </a:lnTo>
                  <a:cubicBezTo>
                    <a:pt x="108869" y="539275"/>
                    <a:pt x="107962" y="544086"/>
                    <a:pt x="110016" y="547999"/>
                  </a:cubicBezTo>
                  <a:lnTo>
                    <a:pt x="170404" y="667823"/>
                  </a:lnTo>
                  <a:lnTo>
                    <a:pt x="131543" y="751167"/>
                  </a:lnTo>
                  <a:lnTo>
                    <a:pt x="112493" y="773170"/>
                  </a:lnTo>
                  <a:cubicBezTo>
                    <a:pt x="109169" y="777247"/>
                    <a:pt x="109781" y="783247"/>
                    <a:pt x="113859" y="786571"/>
                  </a:cubicBezTo>
                  <a:cubicBezTo>
                    <a:pt x="117761" y="789750"/>
                    <a:pt x="123461" y="789345"/>
                    <a:pt x="126875" y="785648"/>
                  </a:cubicBezTo>
                  <a:lnTo>
                    <a:pt x="146878" y="763073"/>
                  </a:lnTo>
                  <a:cubicBezTo>
                    <a:pt x="147460" y="762383"/>
                    <a:pt x="147941" y="761613"/>
                    <a:pt x="148306" y="760787"/>
                  </a:cubicBezTo>
                  <a:lnTo>
                    <a:pt x="189645" y="672014"/>
                  </a:lnTo>
                  <a:cubicBezTo>
                    <a:pt x="190910" y="669397"/>
                    <a:pt x="190910" y="666345"/>
                    <a:pt x="189645" y="663728"/>
                  </a:cubicBezTo>
                  <a:lnTo>
                    <a:pt x="130400" y="546570"/>
                  </a:lnTo>
                  <a:lnTo>
                    <a:pt x="154117" y="527520"/>
                  </a:lnTo>
                  <a:lnTo>
                    <a:pt x="205266" y="543998"/>
                  </a:lnTo>
                  <a:cubicBezTo>
                    <a:pt x="207178" y="544666"/>
                    <a:pt x="209260" y="544666"/>
                    <a:pt x="211172" y="543998"/>
                  </a:cubicBezTo>
                  <a:lnTo>
                    <a:pt x="270893" y="524091"/>
                  </a:lnTo>
                  <a:cubicBezTo>
                    <a:pt x="271822" y="523802"/>
                    <a:pt x="272693" y="523350"/>
                    <a:pt x="273465" y="522758"/>
                  </a:cubicBezTo>
                  <a:lnTo>
                    <a:pt x="296801" y="505898"/>
                  </a:lnTo>
                  <a:cubicBezTo>
                    <a:pt x="301009" y="502742"/>
                    <a:pt x="301863" y="496771"/>
                    <a:pt x="298706" y="492563"/>
                  </a:cubicBezTo>
                  <a:cubicBezTo>
                    <a:pt x="298164" y="491841"/>
                    <a:pt x="297523" y="491200"/>
                    <a:pt x="296801" y="490658"/>
                  </a:cubicBezTo>
                  <a:lnTo>
                    <a:pt x="270227" y="470370"/>
                  </a:lnTo>
                  <a:lnTo>
                    <a:pt x="276227" y="454178"/>
                  </a:lnTo>
                  <a:lnTo>
                    <a:pt x="298706" y="454178"/>
                  </a:lnTo>
                  <a:cubicBezTo>
                    <a:pt x="301299" y="454168"/>
                    <a:pt x="303775" y="453101"/>
                    <a:pt x="305564" y="451225"/>
                  </a:cubicBezTo>
                  <a:lnTo>
                    <a:pt x="342236" y="413125"/>
                  </a:lnTo>
                  <a:cubicBezTo>
                    <a:pt x="343938" y="411359"/>
                    <a:pt x="344893" y="409005"/>
                    <a:pt x="344903" y="406553"/>
                  </a:cubicBezTo>
                  <a:lnTo>
                    <a:pt x="344903" y="346259"/>
                  </a:lnTo>
                  <a:cubicBezTo>
                    <a:pt x="344932" y="341383"/>
                    <a:pt x="341273" y="337271"/>
                    <a:pt x="336425" y="336734"/>
                  </a:cubicBezTo>
                  <a:lnTo>
                    <a:pt x="269179" y="329591"/>
                  </a:lnTo>
                  <a:lnTo>
                    <a:pt x="286800" y="283775"/>
                  </a:lnTo>
                  <a:lnTo>
                    <a:pt x="338616" y="283775"/>
                  </a:lnTo>
                  <a:cubicBezTo>
                    <a:pt x="343877" y="283775"/>
                    <a:pt x="348141" y="279511"/>
                    <a:pt x="348141" y="274250"/>
                  </a:cubicBezTo>
                  <a:lnTo>
                    <a:pt x="348141" y="219482"/>
                  </a:lnTo>
                  <a:lnTo>
                    <a:pt x="375097" y="150711"/>
                  </a:lnTo>
                  <a:cubicBezTo>
                    <a:pt x="375506" y="149614"/>
                    <a:pt x="375735" y="148455"/>
                    <a:pt x="375764" y="147282"/>
                  </a:cubicBezTo>
                  <a:lnTo>
                    <a:pt x="375764" y="82988"/>
                  </a:lnTo>
                  <a:cubicBezTo>
                    <a:pt x="375754" y="79552"/>
                    <a:pt x="373897" y="76386"/>
                    <a:pt x="370906" y="74702"/>
                  </a:cubicBezTo>
                  <a:lnTo>
                    <a:pt x="322424" y="47555"/>
                  </a:lnTo>
                  <a:lnTo>
                    <a:pt x="315756" y="20981"/>
                  </a:lnTo>
                  <a:cubicBezTo>
                    <a:pt x="315103" y="18366"/>
                    <a:pt x="313372" y="16151"/>
                    <a:pt x="310994" y="14885"/>
                  </a:cubicBezTo>
                  <a:lnTo>
                    <a:pt x="284990" y="1073"/>
                  </a:lnTo>
                  <a:cubicBezTo>
                    <a:pt x="283175" y="130"/>
                    <a:pt x="281104" y="-204"/>
                    <a:pt x="279085" y="121"/>
                  </a:cubicBezTo>
                  <a:lnTo>
                    <a:pt x="160213" y="184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956044-C4F6-A0BD-B7AC-B84A3E564AA6}"/>
                </a:ext>
              </a:extLst>
            </p:cNvPr>
            <p:cNvSpPr/>
            <p:nvPr/>
          </p:nvSpPr>
          <p:spPr>
            <a:xfrm>
              <a:off x="1992031" y="5207611"/>
              <a:ext cx="181831" cy="80478"/>
            </a:xfrm>
            <a:custGeom>
              <a:avLst/>
              <a:gdLst>
                <a:gd name="connsiteX0" fmla="*/ 29364 w 181831"/>
                <a:gd name="connsiteY0" fmla="*/ 61809 h 80478"/>
                <a:gd name="connsiteX1" fmla="*/ 38889 w 181831"/>
                <a:gd name="connsiteY1" fmla="*/ 61809 h 80478"/>
                <a:gd name="connsiteX2" fmla="*/ 55749 w 181831"/>
                <a:gd name="connsiteY2" fmla="*/ 52284 h 80478"/>
                <a:gd name="connsiteX3" fmla="*/ 60505 w 181831"/>
                <a:gd name="connsiteY3" fmla="*/ 39682 h 80478"/>
                <a:gd name="connsiteX4" fmla="*/ 47903 w 181831"/>
                <a:gd name="connsiteY4" fmla="*/ 34925 h 80478"/>
                <a:gd name="connsiteX5" fmla="*/ 46224 w 181831"/>
                <a:gd name="connsiteY5" fmla="*/ 35901 h 80478"/>
                <a:gd name="connsiteX6" fmla="*/ 34413 w 181831"/>
                <a:gd name="connsiteY6" fmla="*/ 42855 h 80478"/>
                <a:gd name="connsiteX7" fmla="*/ 23840 w 181831"/>
                <a:gd name="connsiteY7" fmla="*/ 36092 h 80478"/>
                <a:gd name="connsiteX8" fmla="*/ 38604 w 181831"/>
                <a:gd name="connsiteY8" fmla="*/ 20566 h 80478"/>
                <a:gd name="connsiteX9" fmla="*/ 103469 w 181831"/>
                <a:gd name="connsiteY9" fmla="*/ 40664 h 80478"/>
                <a:gd name="connsiteX10" fmla="*/ 109470 w 181831"/>
                <a:gd name="connsiteY10" fmla="*/ 40664 h 80478"/>
                <a:gd name="connsiteX11" fmla="*/ 143664 w 181831"/>
                <a:gd name="connsiteY11" fmla="*/ 28567 h 80478"/>
                <a:gd name="connsiteX12" fmla="*/ 155571 w 181831"/>
                <a:gd name="connsiteY12" fmla="*/ 38092 h 80478"/>
                <a:gd name="connsiteX13" fmla="*/ 116518 w 181831"/>
                <a:gd name="connsiteY13" fmla="*/ 62952 h 80478"/>
                <a:gd name="connsiteX14" fmla="*/ 113685 w 181831"/>
                <a:gd name="connsiteY14" fmla="*/ 76122 h 80478"/>
                <a:gd name="connsiteX15" fmla="*/ 121662 w 181831"/>
                <a:gd name="connsiteY15" fmla="*/ 80478 h 80478"/>
                <a:gd name="connsiteX16" fmla="*/ 126710 w 181831"/>
                <a:gd name="connsiteY16" fmla="*/ 79050 h 80478"/>
                <a:gd name="connsiteX17" fmla="*/ 177288 w 181831"/>
                <a:gd name="connsiteY17" fmla="*/ 46855 h 80478"/>
                <a:gd name="connsiteX18" fmla="*/ 180423 w 181831"/>
                <a:gd name="connsiteY18" fmla="*/ 33755 h 80478"/>
                <a:gd name="connsiteX19" fmla="*/ 178050 w 181831"/>
                <a:gd name="connsiteY19" fmla="*/ 31139 h 80478"/>
                <a:gd name="connsiteX20" fmla="*/ 151094 w 181831"/>
                <a:gd name="connsiteY20" fmla="*/ 10279 h 80478"/>
                <a:gd name="connsiteX21" fmla="*/ 141569 w 181831"/>
                <a:gd name="connsiteY21" fmla="*/ 8850 h 80478"/>
                <a:gd name="connsiteX22" fmla="*/ 106231 w 181831"/>
                <a:gd name="connsiteY22" fmla="*/ 21614 h 80478"/>
                <a:gd name="connsiteX23" fmla="*/ 38889 w 181831"/>
                <a:gd name="connsiteY23" fmla="*/ 373 h 80478"/>
                <a:gd name="connsiteX24" fmla="*/ 29364 w 181831"/>
                <a:gd name="connsiteY24" fmla="*/ 2945 h 80478"/>
                <a:gd name="connsiteX25" fmla="*/ 2599 w 181831"/>
                <a:gd name="connsiteY25" fmla="*/ 31520 h 80478"/>
                <a:gd name="connsiteX26" fmla="*/ 2986 w 181831"/>
                <a:gd name="connsiteY26" fmla="*/ 44984 h 80478"/>
                <a:gd name="connsiteX27" fmla="*/ 4409 w 181831"/>
                <a:gd name="connsiteY27" fmla="*/ 46093 h 8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831" h="80478">
                  <a:moveTo>
                    <a:pt x="29364" y="61809"/>
                  </a:moveTo>
                  <a:cubicBezTo>
                    <a:pt x="32311" y="63510"/>
                    <a:pt x="35942" y="63510"/>
                    <a:pt x="38889" y="61809"/>
                  </a:cubicBezTo>
                  <a:lnTo>
                    <a:pt x="55749" y="52284"/>
                  </a:lnTo>
                  <a:cubicBezTo>
                    <a:pt x="60543" y="50117"/>
                    <a:pt x="62672" y="44476"/>
                    <a:pt x="60505" y="39682"/>
                  </a:cubicBezTo>
                  <a:cubicBezTo>
                    <a:pt x="58339" y="34888"/>
                    <a:pt x="52697" y="32758"/>
                    <a:pt x="47903" y="34925"/>
                  </a:cubicBezTo>
                  <a:cubicBezTo>
                    <a:pt x="47311" y="35193"/>
                    <a:pt x="46748" y="35519"/>
                    <a:pt x="46224" y="35901"/>
                  </a:cubicBezTo>
                  <a:lnTo>
                    <a:pt x="34413" y="42855"/>
                  </a:lnTo>
                  <a:lnTo>
                    <a:pt x="23840" y="36092"/>
                  </a:lnTo>
                  <a:lnTo>
                    <a:pt x="38604" y="20566"/>
                  </a:lnTo>
                  <a:lnTo>
                    <a:pt x="103469" y="40664"/>
                  </a:lnTo>
                  <a:cubicBezTo>
                    <a:pt x="105417" y="41311"/>
                    <a:pt x="107522" y="41311"/>
                    <a:pt x="109470" y="40664"/>
                  </a:cubicBezTo>
                  <a:lnTo>
                    <a:pt x="143664" y="28567"/>
                  </a:lnTo>
                  <a:lnTo>
                    <a:pt x="155571" y="38092"/>
                  </a:lnTo>
                  <a:lnTo>
                    <a:pt x="116518" y="62952"/>
                  </a:lnTo>
                  <a:cubicBezTo>
                    <a:pt x="112100" y="65807"/>
                    <a:pt x="110831" y="71703"/>
                    <a:pt x="113685" y="76122"/>
                  </a:cubicBezTo>
                  <a:cubicBezTo>
                    <a:pt x="115435" y="78831"/>
                    <a:pt x="118436" y="80470"/>
                    <a:pt x="121662" y="80478"/>
                  </a:cubicBezTo>
                  <a:cubicBezTo>
                    <a:pt x="123445" y="80484"/>
                    <a:pt x="125194" y="79989"/>
                    <a:pt x="126710" y="79050"/>
                  </a:cubicBezTo>
                  <a:lnTo>
                    <a:pt x="177288" y="46855"/>
                  </a:lnTo>
                  <a:cubicBezTo>
                    <a:pt x="181771" y="44103"/>
                    <a:pt x="183175" y="38239"/>
                    <a:pt x="180423" y="33755"/>
                  </a:cubicBezTo>
                  <a:cubicBezTo>
                    <a:pt x="179802" y="32743"/>
                    <a:pt x="178997" y="31855"/>
                    <a:pt x="178050" y="31139"/>
                  </a:cubicBezTo>
                  <a:lnTo>
                    <a:pt x="151094" y="10279"/>
                  </a:lnTo>
                  <a:cubicBezTo>
                    <a:pt x="148412" y="8114"/>
                    <a:pt x="144768" y="7568"/>
                    <a:pt x="141569" y="8850"/>
                  </a:cubicBezTo>
                  <a:lnTo>
                    <a:pt x="106231" y="21614"/>
                  </a:lnTo>
                  <a:lnTo>
                    <a:pt x="38889" y="373"/>
                  </a:lnTo>
                  <a:cubicBezTo>
                    <a:pt x="35483" y="-609"/>
                    <a:pt x="31813" y="382"/>
                    <a:pt x="29364" y="2945"/>
                  </a:cubicBezTo>
                  <a:lnTo>
                    <a:pt x="2599" y="31520"/>
                  </a:lnTo>
                  <a:cubicBezTo>
                    <a:pt x="-1012" y="35345"/>
                    <a:pt x="-839" y="41373"/>
                    <a:pt x="2986" y="44984"/>
                  </a:cubicBezTo>
                  <a:cubicBezTo>
                    <a:pt x="3424" y="45399"/>
                    <a:pt x="3900" y="45769"/>
                    <a:pt x="4409" y="46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6056C8-A0FD-19C8-199F-914E0CECC19E}"/>
                </a:ext>
              </a:extLst>
            </p:cNvPr>
            <p:cNvSpPr/>
            <p:nvPr/>
          </p:nvSpPr>
          <p:spPr>
            <a:xfrm>
              <a:off x="2010932" y="5138958"/>
              <a:ext cx="163105" cy="71629"/>
            </a:xfrm>
            <a:custGeom>
              <a:avLst/>
              <a:gdLst>
                <a:gd name="connsiteX0" fmla="*/ 34657 w 163105"/>
                <a:gd name="connsiteY0" fmla="*/ 61691 h 71629"/>
                <a:gd name="connsiteX1" fmla="*/ 40372 w 163105"/>
                <a:gd name="connsiteY1" fmla="*/ 64644 h 71629"/>
                <a:gd name="connsiteX2" fmla="*/ 92378 w 163105"/>
                <a:gd name="connsiteY2" fmla="*/ 71502 h 71629"/>
                <a:gd name="connsiteX3" fmla="*/ 101903 w 163105"/>
                <a:gd name="connsiteY3" fmla="*/ 67311 h 71629"/>
                <a:gd name="connsiteX4" fmla="*/ 111428 w 163105"/>
                <a:gd name="connsiteY4" fmla="*/ 53119 h 71629"/>
                <a:gd name="connsiteX5" fmla="*/ 149528 w 163105"/>
                <a:gd name="connsiteY5" fmla="*/ 70740 h 71629"/>
                <a:gd name="connsiteX6" fmla="*/ 153529 w 163105"/>
                <a:gd name="connsiteY6" fmla="*/ 71597 h 71629"/>
                <a:gd name="connsiteX7" fmla="*/ 163105 w 163105"/>
                <a:gd name="connsiteY7" fmla="*/ 62124 h 71629"/>
                <a:gd name="connsiteX8" fmla="*/ 157529 w 163105"/>
                <a:gd name="connsiteY8" fmla="*/ 53405 h 71629"/>
                <a:gd name="connsiteX9" fmla="*/ 111523 w 163105"/>
                <a:gd name="connsiteY9" fmla="*/ 32354 h 71629"/>
                <a:gd name="connsiteX10" fmla="*/ 99617 w 163105"/>
                <a:gd name="connsiteY10" fmla="*/ 35783 h 71629"/>
                <a:gd name="connsiteX11" fmla="*/ 89140 w 163105"/>
                <a:gd name="connsiteY11" fmla="*/ 51881 h 71629"/>
                <a:gd name="connsiteX12" fmla="*/ 46468 w 163105"/>
                <a:gd name="connsiteY12" fmla="*/ 45689 h 71629"/>
                <a:gd name="connsiteX13" fmla="*/ 27418 w 163105"/>
                <a:gd name="connsiteY13" fmla="*/ 24830 h 71629"/>
                <a:gd name="connsiteX14" fmla="*/ 46468 w 163105"/>
                <a:gd name="connsiteY14" fmla="*/ 20067 h 71629"/>
                <a:gd name="connsiteX15" fmla="*/ 85615 w 163105"/>
                <a:gd name="connsiteY15" fmla="*/ 28830 h 71629"/>
                <a:gd name="connsiteX16" fmla="*/ 97188 w 163105"/>
                <a:gd name="connsiteY16" fmla="*/ 21353 h 71629"/>
                <a:gd name="connsiteX17" fmla="*/ 89711 w 163105"/>
                <a:gd name="connsiteY17" fmla="*/ 9780 h 71629"/>
                <a:gd name="connsiteX18" fmla="*/ 48468 w 163105"/>
                <a:gd name="connsiteY18" fmla="*/ 255 h 71629"/>
                <a:gd name="connsiteX19" fmla="*/ 44086 w 163105"/>
                <a:gd name="connsiteY19" fmla="*/ 255 h 71629"/>
                <a:gd name="connsiteX20" fmla="*/ 7320 w 163105"/>
                <a:gd name="connsiteY20" fmla="*/ 9780 h 71629"/>
                <a:gd name="connsiteX21" fmla="*/ 462 w 163105"/>
                <a:gd name="connsiteY21" fmla="*/ 16352 h 71629"/>
                <a:gd name="connsiteX22" fmla="*/ 2653 w 163105"/>
                <a:gd name="connsiteY22" fmla="*/ 25877 h 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105" h="71629">
                  <a:moveTo>
                    <a:pt x="34657" y="61691"/>
                  </a:moveTo>
                  <a:cubicBezTo>
                    <a:pt x="36162" y="63309"/>
                    <a:pt x="38182" y="64353"/>
                    <a:pt x="40372" y="64644"/>
                  </a:cubicBezTo>
                  <a:lnTo>
                    <a:pt x="92378" y="71502"/>
                  </a:lnTo>
                  <a:cubicBezTo>
                    <a:pt x="96103" y="72116"/>
                    <a:pt x="99839" y="70472"/>
                    <a:pt x="101903" y="67311"/>
                  </a:cubicBezTo>
                  <a:lnTo>
                    <a:pt x="111428" y="53119"/>
                  </a:lnTo>
                  <a:lnTo>
                    <a:pt x="149528" y="70740"/>
                  </a:lnTo>
                  <a:cubicBezTo>
                    <a:pt x="150789" y="71295"/>
                    <a:pt x="152150" y="71588"/>
                    <a:pt x="153529" y="71597"/>
                  </a:cubicBezTo>
                  <a:cubicBezTo>
                    <a:pt x="158789" y="71626"/>
                    <a:pt x="163077" y="67384"/>
                    <a:pt x="163105" y="62124"/>
                  </a:cubicBezTo>
                  <a:cubicBezTo>
                    <a:pt x="163125" y="58373"/>
                    <a:pt x="160943" y="54960"/>
                    <a:pt x="157529" y="53405"/>
                  </a:cubicBezTo>
                  <a:lnTo>
                    <a:pt x="111523" y="32354"/>
                  </a:lnTo>
                  <a:cubicBezTo>
                    <a:pt x="107252" y="30407"/>
                    <a:pt x="102198" y="31863"/>
                    <a:pt x="99617" y="35783"/>
                  </a:cubicBezTo>
                  <a:lnTo>
                    <a:pt x="89140" y="51881"/>
                  </a:lnTo>
                  <a:lnTo>
                    <a:pt x="46468" y="45689"/>
                  </a:lnTo>
                  <a:lnTo>
                    <a:pt x="27418" y="24830"/>
                  </a:lnTo>
                  <a:lnTo>
                    <a:pt x="46468" y="20067"/>
                  </a:lnTo>
                  <a:lnTo>
                    <a:pt x="85615" y="28830"/>
                  </a:lnTo>
                  <a:cubicBezTo>
                    <a:pt x="90876" y="29961"/>
                    <a:pt x="96058" y="26614"/>
                    <a:pt x="97188" y="21353"/>
                  </a:cubicBezTo>
                  <a:cubicBezTo>
                    <a:pt x="98319" y="16092"/>
                    <a:pt x="94972" y="10911"/>
                    <a:pt x="89711" y="9780"/>
                  </a:cubicBezTo>
                  <a:lnTo>
                    <a:pt x="48468" y="255"/>
                  </a:lnTo>
                  <a:cubicBezTo>
                    <a:pt x="47027" y="-85"/>
                    <a:pt x="45527" y="-85"/>
                    <a:pt x="44086" y="255"/>
                  </a:cubicBezTo>
                  <a:lnTo>
                    <a:pt x="7320" y="9780"/>
                  </a:lnTo>
                  <a:cubicBezTo>
                    <a:pt x="4027" y="10593"/>
                    <a:pt x="1414" y="13097"/>
                    <a:pt x="462" y="16352"/>
                  </a:cubicBezTo>
                  <a:cubicBezTo>
                    <a:pt x="-616" y="19689"/>
                    <a:pt x="225" y="23347"/>
                    <a:pt x="2653" y="258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B2FB7E-4129-C9CE-182C-F1DFC1920F07}"/>
                </a:ext>
              </a:extLst>
            </p:cNvPr>
            <p:cNvSpPr/>
            <p:nvPr/>
          </p:nvSpPr>
          <p:spPr>
            <a:xfrm>
              <a:off x="2052667" y="5097306"/>
              <a:ext cx="89003" cy="42764"/>
            </a:xfrm>
            <a:custGeom>
              <a:avLst/>
              <a:gdLst>
                <a:gd name="connsiteX0" fmla="*/ 13019 w 89003"/>
                <a:gd name="connsiteY0" fmla="*/ 29524 h 42764"/>
                <a:gd name="connsiteX1" fmla="*/ 38261 w 89003"/>
                <a:gd name="connsiteY1" fmla="*/ 19999 h 42764"/>
                <a:gd name="connsiteX2" fmla="*/ 74551 w 89003"/>
                <a:gd name="connsiteY2" fmla="*/ 41431 h 42764"/>
                <a:gd name="connsiteX3" fmla="*/ 79409 w 89003"/>
                <a:gd name="connsiteY3" fmla="*/ 42764 h 42764"/>
                <a:gd name="connsiteX4" fmla="*/ 87695 w 89003"/>
                <a:gd name="connsiteY4" fmla="*/ 38097 h 42764"/>
                <a:gd name="connsiteX5" fmla="*/ 84293 w 89003"/>
                <a:gd name="connsiteY5" fmla="*/ 25063 h 42764"/>
                <a:gd name="connsiteX6" fmla="*/ 84266 w 89003"/>
                <a:gd name="connsiteY6" fmla="*/ 25048 h 42764"/>
                <a:gd name="connsiteX7" fmla="*/ 44071 w 89003"/>
                <a:gd name="connsiteY7" fmla="*/ 1331 h 42764"/>
                <a:gd name="connsiteX8" fmla="*/ 35975 w 89003"/>
                <a:gd name="connsiteY8" fmla="*/ 568 h 42764"/>
                <a:gd name="connsiteX9" fmla="*/ 6542 w 89003"/>
                <a:gd name="connsiteY9" fmla="*/ 11237 h 42764"/>
                <a:gd name="connsiteX10" fmla="*/ 483 w 89003"/>
                <a:gd name="connsiteY10" fmla="*/ 23267 h 42764"/>
                <a:gd name="connsiteX11" fmla="*/ 12513 w 89003"/>
                <a:gd name="connsiteY11" fmla="*/ 29326 h 42764"/>
                <a:gd name="connsiteX12" fmla="*/ 13019 w 89003"/>
                <a:gd name="connsiteY12" fmla="*/ 29143 h 4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03" h="42764">
                  <a:moveTo>
                    <a:pt x="13019" y="29524"/>
                  </a:moveTo>
                  <a:lnTo>
                    <a:pt x="38261" y="19999"/>
                  </a:lnTo>
                  <a:lnTo>
                    <a:pt x="74551" y="41431"/>
                  </a:lnTo>
                  <a:cubicBezTo>
                    <a:pt x="76036" y="42267"/>
                    <a:pt x="77705" y="42725"/>
                    <a:pt x="79409" y="42764"/>
                  </a:cubicBezTo>
                  <a:cubicBezTo>
                    <a:pt x="82805" y="42798"/>
                    <a:pt x="85963" y="41019"/>
                    <a:pt x="87695" y="38097"/>
                  </a:cubicBezTo>
                  <a:cubicBezTo>
                    <a:pt x="90355" y="33558"/>
                    <a:pt x="88832" y="27723"/>
                    <a:pt x="84293" y="25063"/>
                  </a:cubicBezTo>
                  <a:cubicBezTo>
                    <a:pt x="84284" y="25058"/>
                    <a:pt x="84275" y="25053"/>
                    <a:pt x="84266" y="25048"/>
                  </a:cubicBezTo>
                  <a:lnTo>
                    <a:pt x="44071" y="1331"/>
                  </a:lnTo>
                  <a:cubicBezTo>
                    <a:pt x="41622" y="-121"/>
                    <a:pt x="38652" y="-400"/>
                    <a:pt x="35975" y="568"/>
                  </a:cubicBezTo>
                  <a:lnTo>
                    <a:pt x="6542" y="11237"/>
                  </a:lnTo>
                  <a:cubicBezTo>
                    <a:pt x="1546" y="12885"/>
                    <a:pt x="-1166" y="18272"/>
                    <a:pt x="483" y="23267"/>
                  </a:cubicBezTo>
                  <a:cubicBezTo>
                    <a:pt x="2131" y="28262"/>
                    <a:pt x="7517" y="30975"/>
                    <a:pt x="12513" y="29326"/>
                  </a:cubicBezTo>
                  <a:cubicBezTo>
                    <a:pt x="12683" y="29270"/>
                    <a:pt x="12853" y="29209"/>
                    <a:pt x="13019" y="29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79AB20-1550-0441-E736-31D0C18B73D1}"/>
                </a:ext>
              </a:extLst>
            </p:cNvPr>
            <p:cNvSpPr/>
            <p:nvPr/>
          </p:nvSpPr>
          <p:spPr>
            <a:xfrm>
              <a:off x="2113871" y="5140201"/>
              <a:ext cx="48109" cy="28554"/>
            </a:xfrm>
            <a:custGeom>
              <a:avLst/>
              <a:gdLst>
                <a:gd name="connsiteX0" fmla="*/ 41255 w 48109"/>
                <a:gd name="connsiteY0" fmla="*/ 10061 h 28554"/>
                <a:gd name="connsiteX1" fmla="*/ 12680 w 48109"/>
                <a:gd name="connsiteY1" fmla="*/ 536 h 28554"/>
                <a:gd name="connsiteX2" fmla="*/ 536 w 48109"/>
                <a:gd name="connsiteY2" fmla="*/ 6394 h 28554"/>
                <a:gd name="connsiteX3" fmla="*/ 6394 w 48109"/>
                <a:gd name="connsiteY3" fmla="*/ 18538 h 28554"/>
                <a:gd name="connsiteX4" fmla="*/ 34969 w 48109"/>
                <a:gd name="connsiteY4" fmla="*/ 28063 h 28554"/>
                <a:gd name="connsiteX5" fmla="*/ 38112 w 48109"/>
                <a:gd name="connsiteY5" fmla="*/ 28539 h 28554"/>
                <a:gd name="connsiteX6" fmla="*/ 47637 w 48109"/>
                <a:gd name="connsiteY6" fmla="*/ 22158 h 28554"/>
                <a:gd name="connsiteX7" fmla="*/ 41536 w 48109"/>
                <a:gd name="connsiteY7" fmla="*/ 10147 h 28554"/>
                <a:gd name="connsiteX8" fmla="*/ 41255 w 48109"/>
                <a:gd name="connsiteY8" fmla="*/ 10061 h 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09" h="28554">
                  <a:moveTo>
                    <a:pt x="41255" y="10061"/>
                  </a:moveTo>
                  <a:lnTo>
                    <a:pt x="12680" y="536"/>
                  </a:lnTo>
                  <a:cubicBezTo>
                    <a:pt x="7709" y="-1201"/>
                    <a:pt x="2272" y="1423"/>
                    <a:pt x="536" y="6394"/>
                  </a:cubicBezTo>
                  <a:cubicBezTo>
                    <a:pt x="-1201" y="11365"/>
                    <a:pt x="1423" y="16802"/>
                    <a:pt x="6394" y="18538"/>
                  </a:cubicBezTo>
                  <a:lnTo>
                    <a:pt x="34969" y="28063"/>
                  </a:lnTo>
                  <a:cubicBezTo>
                    <a:pt x="35991" y="28360"/>
                    <a:pt x="37048" y="28520"/>
                    <a:pt x="38112" y="28539"/>
                  </a:cubicBezTo>
                  <a:cubicBezTo>
                    <a:pt x="42355" y="28775"/>
                    <a:pt x="46242" y="26171"/>
                    <a:pt x="47637" y="22158"/>
                  </a:cubicBezTo>
                  <a:cubicBezTo>
                    <a:pt x="49269" y="17157"/>
                    <a:pt x="46538" y="11779"/>
                    <a:pt x="41536" y="10147"/>
                  </a:cubicBezTo>
                  <a:cubicBezTo>
                    <a:pt x="41443" y="10117"/>
                    <a:pt x="41349" y="10088"/>
                    <a:pt x="41255" y="1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5A034F-032A-E039-E7F7-0411515B2634}"/>
                </a:ext>
              </a:extLst>
            </p:cNvPr>
            <p:cNvSpPr/>
            <p:nvPr/>
          </p:nvSpPr>
          <p:spPr>
            <a:xfrm>
              <a:off x="2087606" y="5064198"/>
              <a:ext cx="86189" cy="52726"/>
            </a:xfrm>
            <a:custGeom>
              <a:avLst/>
              <a:gdLst>
                <a:gd name="connsiteX0" fmla="*/ 11227 w 86189"/>
                <a:gd name="connsiteY0" fmla="*/ 22151 h 52726"/>
                <a:gd name="connsiteX1" fmla="*/ 29801 w 86189"/>
                <a:gd name="connsiteY1" fmla="*/ 19008 h 52726"/>
                <a:gd name="connsiteX2" fmla="*/ 70853 w 86189"/>
                <a:gd name="connsiteY2" fmla="*/ 50726 h 52726"/>
                <a:gd name="connsiteX3" fmla="*/ 76664 w 86189"/>
                <a:gd name="connsiteY3" fmla="*/ 52726 h 52726"/>
                <a:gd name="connsiteX4" fmla="*/ 84284 w 86189"/>
                <a:gd name="connsiteY4" fmla="*/ 48916 h 52726"/>
                <a:gd name="connsiteX5" fmla="*/ 82379 w 86189"/>
                <a:gd name="connsiteY5" fmla="*/ 35581 h 52726"/>
                <a:gd name="connsiteX6" fmla="*/ 37992 w 86189"/>
                <a:gd name="connsiteY6" fmla="*/ 1863 h 52726"/>
                <a:gd name="connsiteX7" fmla="*/ 30658 w 86189"/>
                <a:gd name="connsiteY7" fmla="*/ 148 h 52726"/>
                <a:gd name="connsiteX8" fmla="*/ 8084 w 86189"/>
                <a:gd name="connsiteY8" fmla="*/ 3958 h 52726"/>
                <a:gd name="connsiteX9" fmla="*/ 130 w 86189"/>
                <a:gd name="connsiteY9" fmla="*/ 15055 h 52726"/>
                <a:gd name="connsiteX10" fmla="*/ 11227 w 86189"/>
                <a:gd name="connsiteY10" fmla="*/ 23008 h 5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189" h="52726">
                  <a:moveTo>
                    <a:pt x="11227" y="22151"/>
                  </a:moveTo>
                  <a:lnTo>
                    <a:pt x="29801" y="19008"/>
                  </a:lnTo>
                  <a:lnTo>
                    <a:pt x="70853" y="50726"/>
                  </a:lnTo>
                  <a:cubicBezTo>
                    <a:pt x="72515" y="52017"/>
                    <a:pt x="74560" y="52720"/>
                    <a:pt x="76664" y="52726"/>
                  </a:cubicBezTo>
                  <a:cubicBezTo>
                    <a:pt x="79662" y="52726"/>
                    <a:pt x="82484" y="51315"/>
                    <a:pt x="84284" y="48916"/>
                  </a:cubicBezTo>
                  <a:cubicBezTo>
                    <a:pt x="87440" y="44708"/>
                    <a:pt x="86587" y="38738"/>
                    <a:pt x="82379" y="35581"/>
                  </a:cubicBezTo>
                  <a:lnTo>
                    <a:pt x="37992" y="1863"/>
                  </a:lnTo>
                  <a:cubicBezTo>
                    <a:pt x="35887" y="308"/>
                    <a:pt x="33234" y="-312"/>
                    <a:pt x="30658" y="148"/>
                  </a:cubicBezTo>
                  <a:lnTo>
                    <a:pt x="8084" y="3958"/>
                  </a:lnTo>
                  <a:cubicBezTo>
                    <a:pt x="2823" y="4826"/>
                    <a:pt x="-738" y="9794"/>
                    <a:pt x="130" y="15055"/>
                  </a:cubicBezTo>
                  <a:cubicBezTo>
                    <a:pt x="998" y="20316"/>
                    <a:pt x="5966" y="23876"/>
                    <a:pt x="11227" y="23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596F49-FA01-F482-EE16-5ED76AE956A0}"/>
                </a:ext>
              </a:extLst>
            </p:cNvPr>
            <p:cNvSpPr/>
            <p:nvPr/>
          </p:nvSpPr>
          <p:spPr>
            <a:xfrm>
              <a:off x="2272676" y="4519056"/>
              <a:ext cx="319821" cy="168101"/>
            </a:xfrm>
            <a:custGeom>
              <a:avLst/>
              <a:gdLst>
                <a:gd name="connsiteX0" fmla="*/ 5608 w 319821"/>
                <a:gd name="connsiteY0" fmla="*/ 167244 h 168101"/>
                <a:gd name="connsiteX1" fmla="*/ 9418 w 319821"/>
                <a:gd name="connsiteY1" fmla="*/ 168101 h 168101"/>
                <a:gd name="connsiteX2" fmla="*/ 18181 w 319821"/>
                <a:gd name="connsiteY2" fmla="*/ 162386 h 168101"/>
                <a:gd name="connsiteX3" fmla="*/ 37231 w 319821"/>
                <a:gd name="connsiteY3" fmla="*/ 118952 h 168101"/>
                <a:gd name="connsiteX4" fmla="*/ 74569 w 319821"/>
                <a:gd name="connsiteY4" fmla="*/ 82281 h 168101"/>
                <a:gd name="connsiteX5" fmla="*/ 117241 w 319821"/>
                <a:gd name="connsiteY5" fmla="*/ 48848 h 168101"/>
                <a:gd name="connsiteX6" fmla="*/ 200395 w 319821"/>
                <a:gd name="connsiteY6" fmla="*/ 32560 h 168101"/>
                <a:gd name="connsiteX7" fmla="*/ 311456 w 319821"/>
                <a:gd name="connsiteY7" fmla="*/ 18940 h 168101"/>
                <a:gd name="connsiteX8" fmla="*/ 319749 w 319821"/>
                <a:gd name="connsiteY8" fmla="*/ 8325 h 168101"/>
                <a:gd name="connsiteX9" fmla="*/ 319743 w 319821"/>
                <a:gd name="connsiteY9" fmla="*/ 8272 h 168101"/>
                <a:gd name="connsiteX10" fmla="*/ 309075 w 319821"/>
                <a:gd name="connsiteY10" fmla="*/ 80 h 168101"/>
                <a:gd name="connsiteX11" fmla="*/ 197442 w 319821"/>
                <a:gd name="connsiteY11" fmla="*/ 13891 h 168101"/>
                <a:gd name="connsiteX12" fmla="*/ 111717 w 319821"/>
                <a:gd name="connsiteY12" fmla="*/ 30751 h 168101"/>
                <a:gd name="connsiteX13" fmla="*/ 107716 w 319821"/>
                <a:gd name="connsiteY13" fmla="*/ 32656 h 168101"/>
                <a:gd name="connsiteX14" fmla="*/ 62854 w 319821"/>
                <a:gd name="connsiteY14" fmla="*/ 67803 h 168101"/>
                <a:gd name="connsiteX15" fmla="*/ 62092 w 319821"/>
                <a:gd name="connsiteY15" fmla="*/ 68470 h 168101"/>
                <a:gd name="connsiteX16" fmla="*/ 23039 w 319821"/>
                <a:gd name="connsiteY16" fmla="*/ 106570 h 168101"/>
                <a:gd name="connsiteX17" fmla="*/ 21039 w 319821"/>
                <a:gd name="connsiteY17" fmla="*/ 109522 h 168101"/>
                <a:gd name="connsiteX18" fmla="*/ 751 w 319821"/>
                <a:gd name="connsiteY18" fmla="*/ 154861 h 168101"/>
                <a:gd name="connsiteX19" fmla="*/ 5608 w 319821"/>
                <a:gd name="connsiteY19" fmla="*/ 167244 h 1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9821" h="168101">
                  <a:moveTo>
                    <a:pt x="5608" y="167244"/>
                  </a:moveTo>
                  <a:cubicBezTo>
                    <a:pt x="6806" y="167790"/>
                    <a:pt x="8103" y="168081"/>
                    <a:pt x="9418" y="168101"/>
                  </a:cubicBezTo>
                  <a:cubicBezTo>
                    <a:pt x="13218" y="168115"/>
                    <a:pt x="16661" y="165869"/>
                    <a:pt x="18181" y="162386"/>
                  </a:cubicBezTo>
                  <a:lnTo>
                    <a:pt x="37231" y="118952"/>
                  </a:lnTo>
                  <a:lnTo>
                    <a:pt x="74569" y="82281"/>
                  </a:lnTo>
                  <a:lnTo>
                    <a:pt x="117241" y="48848"/>
                  </a:lnTo>
                  <a:lnTo>
                    <a:pt x="200395" y="32560"/>
                  </a:lnTo>
                  <a:lnTo>
                    <a:pt x="311456" y="18940"/>
                  </a:lnTo>
                  <a:cubicBezTo>
                    <a:pt x="316678" y="18299"/>
                    <a:pt x="320391" y="13547"/>
                    <a:pt x="319749" y="8325"/>
                  </a:cubicBezTo>
                  <a:cubicBezTo>
                    <a:pt x="319748" y="8307"/>
                    <a:pt x="319745" y="8290"/>
                    <a:pt x="319743" y="8272"/>
                  </a:cubicBezTo>
                  <a:cubicBezTo>
                    <a:pt x="319051" y="3068"/>
                    <a:pt x="314280" y="-595"/>
                    <a:pt x="309075" y="80"/>
                  </a:cubicBezTo>
                  <a:lnTo>
                    <a:pt x="197442" y="13891"/>
                  </a:lnTo>
                  <a:lnTo>
                    <a:pt x="111717" y="30751"/>
                  </a:lnTo>
                  <a:cubicBezTo>
                    <a:pt x="110252" y="31062"/>
                    <a:pt x="108881" y="31715"/>
                    <a:pt x="107716" y="32656"/>
                  </a:cubicBezTo>
                  <a:lnTo>
                    <a:pt x="62854" y="67803"/>
                  </a:lnTo>
                  <a:lnTo>
                    <a:pt x="62092" y="68470"/>
                  </a:lnTo>
                  <a:lnTo>
                    <a:pt x="23039" y="106570"/>
                  </a:lnTo>
                  <a:cubicBezTo>
                    <a:pt x="22203" y="107428"/>
                    <a:pt x="21525" y="108427"/>
                    <a:pt x="21039" y="109522"/>
                  </a:cubicBezTo>
                  <a:lnTo>
                    <a:pt x="751" y="154861"/>
                  </a:lnTo>
                  <a:cubicBezTo>
                    <a:pt x="-1257" y="159623"/>
                    <a:pt x="898" y="165118"/>
                    <a:pt x="5608" y="16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62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045A21-9BC9-7477-DCB9-A518966D3EA9}"/>
              </a:ext>
            </a:extLst>
          </p:cNvPr>
          <p:cNvSpPr txBox="1"/>
          <p:nvPr/>
        </p:nvSpPr>
        <p:spPr>
          <a:xfrm>
            <a:off x="3404290" y="1330036"/>
            <a:ext cx="538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4383"/>
                </a:solidFill>
                <a:latin typeface="montserrat" panose="00000500000000000000" pitchFamily="2" charset="0"/>
              </a:rPr>
              <a:t>Dutch Overshoot Day 2024 on 1</a:t>
            </a:r>
            <a:r>
              <a:rPr lang="en-GB" b="1" baseline="30000" dirty="0">
                <a:solidFill>
                  <a:srgbClr val="204383"/>
                </a:solidFill>
                <a:latin typeface="montserrat" panose="00000500000000000000" pitchFamily="2" charset="0"/>
              </a:rPr>
              <a:t>st</a:t>
            </a:r>
            <a:r>
              <a:rPr lang="en-GB" b="1" dirty="0">
                <a:solidFill>
                  <a:srgbClr val="204383"/>
                </a:solidFill>
                <a:latin typeface="montserrat" panose="00000500000000000000" pitchFamily="2" charset="0"/>
              </a:rPr>
              <a:t> of 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2B0EE-EE9C-DDE5-E72C-1D454E0D3FC1}"/>
              </a:ext>
            </a:extLst>
          </p:cNvPr>
          <p:cNvSpPr txBox="1"/>
          <p:nvPr/>
        </p:nvSpPr>
        <p:spPr>
          <a:xfrm>
            <a:off x="3620655" y="4197927"/>
            <a:ext cx="495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204383"/>
                </a:solidFill>
                <a:latin typeface="montserrat" panose="00000500000000000000" pitchFamily="2" charset="0"/>
              </a:rPr>
              <a:t>If everyone on earth lived as the Dutch, we would need </a:t>
            </a:r>
            <a:r>
              <a:rPr lang="en-GB" sz="1400" b="1" dirty="0">
                <a:solidFill>
                  <a:srgbClr val="204383"/>
                </a:solidFill>
                <a:latin typeface="montserrat" panose="00000500000000000000" pitchFamily="2" charset="0"/>
              </a:rPr>
              <a:t>4 earths</a:t>
            </a:r>
            <a:endParaRPr lang="en-GB" sz="1400" dirty="0">
              <a:solidFill>
                <a:srgbClr val="204383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A09E0E-7EAE-A5D1-D209-7E68BD139D61}"/>
              </a:ext>
            </a:extLst>
          </p:cNvPr>
          <p:cNvGrpSpPr/>
          <p:nvPr/>
        </p:nvGrpSpPr>
        <p:grpSpPr>
          <a:xfrm>
            <a:off x="4398354" y="2101609"/>
            <a:ext cx="5601782" cy="1482068"/>
            <a:chOff x="4622944" y="2623572"/>
            <a:chExt cx="5601782" cy="14820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04D015-C826-EA41-0DF9-793057EAD623}"/>
                </a:ext>
              </a:extLst>
            </p:cNvPr>
            <p:cNvGrpSpPr/>
            <p:nvPr/>
          </p:nvGrpSpPr>
          <p:grpSpPr>
            <a:xfrm>
              <a:off x="5216370" y="2623572"/>
              <a:ext cx="5008356" cy="1482068"/>
              <a:chOff x="3551253" y="3425703"/>
              <a:chExt cx="5008356" cy="1482068"/>
            </a:xfrm>
          </p:grpSpPr>
          <p:pic>
            <p:nvPicPr>
              <p:cNvPr id="1026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FFFF884C-D7FD-8D87-87F3-A6811E86A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1253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5EB40F08-7DC8-0765-AC77-646894615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319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A5EB800A-9344-0013-4968-E970315C1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385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69E78176-6673-D8A5-356C-0C2B0E378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452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CB121A-BF89-11C1-994D-855BEE1710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2944" y="3102996"/>
              <a:ext cx="648447" cy="523220"/>
              <a:chOff x="5816422" y="3122752"/>
              <a:chExt cx="858202" cy="692467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133AC95-1337-A104-393E-26E31DF88BD7}"/>
                  </a:ext>
                </a:extLst>
              </p:cNvPr>
              <p:cNvSpPr/>
              <p:nvPr/>
            </p:nvSpPr>
            <p:spPr>
              <a:xfrm>
                <a:off x="5816422" y="3122752"/>
                <a:ext cx="858202" cy="230504"/>
              </a:xfrm>
              <a:custGeom>
                <a:avLst/>
                <a:gdLst>
                  <a:gd name="connsiteX0" fmla="*/ 743903 w 858202"/>
                  <a:gd name="connsiteY0" fmla="*/ 230505 h 230504"/>
                  <a:gd name="connsiteX1" fmla="*/ 114300 w 858202"/>
                  <a:gd name="connsiteY1" fmla="*/ 230505 h 230504"/>
                  <a:gd name="connsiteX2" fmla="*/ 0 w 858202"/>
                  <a:gd name="connsiteY2" fmla="*/ 116205 h 230504"/>
                  <a:gd name="connsiteX3" fmla="*/ 0 w 858202"/>
                  <a:gd name="connsiteY3" fmla="*/ 114300 h 230504"/>
                  <a:gd name="connsiteX4" fmla="*/ 114300 w 858202"/>
                  <a:gd name="connsiteY4" fmla="*/ 0 h 230504"/>
                  <a:gd name="connsiteX5" fmla="*/ 743903 w 858202"/>
                  <a:gd name="connsiteY5" fmla="*/ 0 h 230504"/>
                  <a:gd name="connsiteX6" fmla="*/ 858203 w 858202"/>
                  <a:gd name="connsiteY6" fmla="*/ 114300 h 230504"/>
                  <a:gd name="connsiteX7" fmla="*/ 858203 w 858202"/>
                  <a:gd name="connsiteY7" fmla="*/ 116205 h 230504"/>
                  <a:gd name="connsiteX8" fmla="*/ 743903 w 858202"/>
                  <a:gd name="connsiteY8" fmla="*/ 230505 h 2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4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solidFill>
                <a:srgbClr val="2043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204383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21BD864-7C92-55B0-2EA0-BE3EE563CC2A}"/>
                  </a:ext>
                </a:extLst>
              </p:cNvPr>
              <p:cNvSpPr/>
              <p:nvPr/>
            </p:nvSpPr>
            <p:spPr>
              <a:xfrm>
                <a:off x="5816422" y="3584714"/>
                <a:ext cx="858202" cy="230505"/>
              </a:xfrm>
              <a:custGeom>
                <a:avLst/>
                <a:gdLst>
                  <a:gd name="connsiteX0" fmla="*/ 743903 w 858202"/>
                  <a:gd name="connsiteY0" fmla="*/ 230505 h 230505"/>
                  <a:gd name="connsiteX1" fmla="*/ 114300 w 858202"/>
                  <a:gd name="connsiteY1" fmla="*/ 230505 h 230505"/>
                  <a:gd name="connsiteX2" fmla="*/ 0 w 858202"/>
                  <a:gd name="connsiteY2" fmla="*/ 116205 h 230505"/>
                  <a:gd name="connsiteX3" fmla="*/ 0 w 858202"/>
                  <a:gd name="connsiteY3" fmla="*/ 114300 h 230505"/>
                  <a:gd name="connsiteX4" fmla="*/ 114300 w 858202"/>
                  <a:gd name="connsiteY4" fmla="*/ 0 h 230505"/>
                  <a:gd name="connsiteX5" fmla="*/ 743903 w 858202"/>
                  <a:gd name="connsiteY5" fmla="*/ 0 h 230505"/>
                  <a:gd name="connsiteX6" fmla="*/ 858203 w 858202"/>
                  <a:gd name="connsiteY6" fmla="*/ 114300 h 230505"/>
                  <a:gd name="connsiteX7" fmla="*/ 858203 w 858202"/>
                  <a:gd name="connsiteY7" fmla="*/ 116205 h 230505"/>
                  <a:gd name="connsiteX8" fmla="*/ 743903 w 858202"/>
                  <a:gd name="connsiteY8" fmla="*/ 230505 h 23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5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solidFill>
                <a:srgbClr val="2043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204383"/>
                  </a:solidFill>
                </a:endParaRPr>
              </a:p>
            </p:txBody>
          </p:sp>
        </p:grpSp>
      </p:grpSp>
      <p:pic>
        <p:nvPicPr>
          <p:cNvPr id="2" name="Picture 1" descr="A map of the country&#10;&#10;Description automatically generated">
            <a:extLst>
              <a:ext uri="{FF2B5EF4-FFF2-40B4-BE49-F238E27FC236}">
                <a16:creationId xmlns:a16="http://schemas.microsoft.com/office/drawing/2014/main" id="{73236F1E-D28C-93AE-C9DA-E5BDCAFB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64" y="1740978"/>
            <a:ext cx="2415339" cy="2415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71D11-6A0A-1D1A-18A7-4A0B1D55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60" y="3868264"/>
            <a:ext cx="1066720" cy="3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045A21-9BC9-7477-DCB9-A518966D3EA9}"/>
              </a:ext>
            </a:extLst>
          </p:cNvPr>
          <p:cNvSpPr txBox="1"/>
          <p:nvPr/>
        </p:nvSpPr>
        <p:spPr>
          <a:xfrm>
            <a:off x="3404290" y="1330036"/>
            <a:ext cx="538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4383"/>
                </a:solidFill>
                <a:latin typeface="montserrat" panose="00000500000000000000" pitchFamily="2" charset="0"/>
              </a:rPr>
              <a:t>Dutch Overshoot Day 2024 on 1</a:t>
            </a:r>
            <a:r>
              <a:rPr lang="en-GB" b="1" baseline="30000" dirty="0">
                <a:solidFill>
                  <a:srgbClr val="204383"/>
                </a:solidFill>
                <a:latin typeface="montserrat" panose="00000500000000000000" pitchFamily="2" charset="0"/>
              </a:rPr>
              <a:t>st</a:t>
            </a:r>
            <a:r>
              <a:rPr lang="en-GB" b="1" dirty="0">
                <a:solidFill>
                  <a:srgbClr val="204383"/>
                </a:solidFill>
                <a:latin typeface="montserrat" panose="00000500000000000000" pitchFamily="2" charset="0"/>
              </a:rPr>
              <a:t> of 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2B0EE-EE9C-DDE5-E72C-1D454E0D3FC1}"/>
              </a:ext>
            </a:extLst>
          </p:cNvPr>
          <p:cNvSpPr txBox="1"/>
          <p:nvPr/>
        </p:nvSpPr>
        <p:spPr>
          <a:xfrm>
            <a:off x="3620655" y="4197927"/>
            <a:ext cx="495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204383"/>
                </a:solidFill>
                <a:latin typeface="montserrat" panose="00000500000000000000" pitchFamily="2" charset="0"/>
              </a:rPr>
              <a:t>If everyone on earth lived as the Dutch, we would need </a:t>
            </a:r>
            <a:r>
              <a:rPr lang="en-GB" sz="1400" b="1" dirty="0">
                <a:solidFill>
                  <a:srgbClr val="204383"/>
                </a:solidFill>
                <a:latin typeface="montserrat" panose="00000500000000000000" pitchFamily="2" charset="0"/>
              </a:rPr>
              <a:t>4 earths</a:t>
            </a:r>
            <a:endParaRPr lang="en-GB" sz="1400" dirty="0">
              <a:solidFill>
                <a:srgbClr val="204383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A09E0E-7EAE-A5D1-D209-7E68BD139D61}"/>
              </a:ext>
            </a:extLst>
          </p:cNvPr>
          <p:cNvGrpSpPr/>
          <p:nvPr/>
        </p:nvGrpSpPr>
        <p:grpSpPr>
          <a:xfrm>
            <a:off x="4398354" y="2101609"/>
            <a:ext cx="5601782" cy="1482068"/>
            <a:chOff x="4622944" y="2623572"/>
            <a:chExt cx="5601782" cy="14820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04D015-C826-EA41-0DF9-793057EAD623}"/>
                </a:ext>
              </a:extLst>
            </p:cNvPr>
            <p:cNvGrpSpPr/>
            <p:nvPr/>
          </p:nvGrpSpPr>
          <p:grpSpPr>
            <a:xfrm>
              <a:off x="5216370" y="2623572"/>
              <a:ext cx="5008356" cy="1482068"/>
              <a:chOff x="3551253" y="3425703"/>
              <a:chExt cx="5008356" cy="1482068"/>
            </a:xfrm>
          </p:grpSpPr>
          <p:pic>
            <p:nvPicPr>
              <p:cNvPr id="1026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FFFF884C-D7FD-8D87-87F3-A6811E86A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1253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5EB40F08-7DC8-0765-AC77-646894615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319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A5EB800A-9344-0013-4968-E970315C11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385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arth PNG Transparent Images Free Download - Pngfre">
                <a:extLst>
                  <a:ext uri="{FF2B5EF4-FFF2-40B4-BE49-F238E27FC236}">
                    <a16:creationId xmlns:a16="http://schemas.microsoft.com/office/drawing/2014/main" id="{69E78176-6673-D8A5-356C-0C2B0E378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452" y="3425703"/>
                <a:ext cx="1579157" cy="148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CB121A-BF89-11C1-994D-855BEE1710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2944" y="3102996"/>
              <a:ext cx="648447" cy="523220"/>
              <a:chOff x="5816422" y="3122752"/>
              <a:chExt cx="858202" cy="692467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133AC95-1337-A104-393E-26E31DF88BD7}"/>
                  </a:ext>
                </a:extLst>
              </p:cNvPr>
              <p:cNvSpPr/>
              <p:nvPr/>
            </p:nvSpPr>
            <p:spPr>
              <a:xfrm>
                <a:off x="5816422" y="3122752"/>
                <a:ext cx="858202" cy="230504"/>
              </a:xfrm>
              <a:custGeom>
                <a:avLst/>
                <a:gdLst>
                  <a:gd name="connsiteX0" fmla="*/ 743903 w 858202"/>
                  <a:gd name="connsiteY0" fmla="*/ 230505 h 230504"/>
                  <a:gd name="connsiteX1" fmla="*/ 114300 w 858202"/>
                  <a:gd name="connsiteY1" fmla="*/ 230505 h 230504"/>
                  <a:gd name="connsiteX2" fmla="*/ 0 w 858202"/>
                  <a:gd name="connsiteY2" fmla="*/ 116205 h 230504"/>
                  <a:gd name="connsiteX3" fmla="*/ 0 w 858202"/>
                  <a:gd name="connsiteY3" fmla="*/ 114300 h 230504"/>
                  <a:gd name="connsiteX4" fmla="*/ 114300 w 858202"/>
                  <a:gd name="connsiteY4" fmla="*/ 0 h 230504"/>
                  <a:gd name="connsiteX5" fmla="*/ 743903 w 858202"/>
                  <a:gd name="connsiteY5" fmla="*/ 0 h 230504"/>
                  <a:gd name="connsiteX6" fmla="*/ 858203 w 858202"/>
                  <a:gd name="connsiteY6" fmla="*/ 114300 h 230504"/>
                  <a:gd name="connsiteX7" fmla="*/ 858203 w 858202"/>
                  <a:gd name="connsiteY7" fmla="*/ 116205 h 230504"/>
                  <a:gd name="connsiteX8" fmla="*/ 743903 w 858202"/>
                  <a:gd name="connsiteY8" fmla="*/ 230505 h 2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4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solidFill>
                <a:srgbClr val="2043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204383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21BD864-7C92-55B0-2EA0-BE3EE563CC2A}"/>
                  </a:ext>
                </a:extLst>
              </p:cNvPr>
              <p:cNvSpPr/>
              <p:nvPr/>
            </p:nvSpPr>
            <p:spPr>
              <a:xfrm>
                <a:off x="5816422" y="3584714"/>
                <a:ext cx="858202" cy="230505"/>
              </a:xfrm>
              <a:custGeom>
                <a:avLst/>
                <a:gdLst>
                  <a:gd name="connsiteX0" fmla="*/ 743903 w 858202"/>
                  <a:gd name="connsiteY0" fmla="*/ 230505 h 230505"/>
                  <a:gd name="connsiteX1" fmla="*/ 114300 w 858202"/>
                  <a:gd name="connsiteY1" fmla="*/ 230505 h 230505"/>
                  <a:gd name="connsiteX2" fmla="*/ 0 w 858202"/>
                  <a:gd name="connsiteY2" fmla="*/ 116205 h 230505"/>
                  <a:gd name="connsiteX3" fmla="*/ 0 w 858202"/>
                  <a:gd name="connsiteY3" fmla="*/ 114300 h 230505"/>
                  <a:gd name="connsiteX4" fmla="*/ 114300 w 858202"/>
                  <a:gd name="connsiteY4" fmla="*/ 0 h 230505"/>
                  <a:gd name="connsiteX5" fmla="*/ 743903 w 858202"/>
                  <a:gd name="connsiteY5" fmla="*/ 0 h 230505"/>
                  <a:gd name="connsiteX6" fmla="*/ 858203 w 858202"/>
                  <a:gd name="connsiteY6" fmla="*/ 114300 h 230505"/>
                  <a:gd name="connsiteX7" fmla="*/ 858203 w 858202"/>
                  <a:gd name="connsiteY7" fmla="*/ 116205 h 230505"/>
                  <a:gd name="connsiteX8" fmla="*/ 743903 w 858202"/>
                  <a:gd name="connsiteY8" fmla="*/ 230505 h 23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202" h="230505">
                    <a:moveTo>
                      <a:pt x="743903" y="230505"/>
                    </a:moveTo>
                    <a:lnTo>
                      <a:pt x="114300" y="230505"/>
                    </a:lnTo>
                    <a:cubicBezTo>
                      <a:pt x="51435" y="230505"/>
                      <a:pt x="0" y="179070"/>
                      <a:pt x="0" y="116205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743903" y="0"/>
                    </a:lnTo>
                    <a:cubicBezTo>
                      <a:pt x="806768" y="0"/>
                      <a:pt x="858203" y="51435"/>
                      <a:pt x="858203" y="114300"/>
                    </a:cubicBezTo>
                    <a:lnTo>
                      <a:pt x="858203" y="116205"/>
                    </a:lnTo>
                    <a:cubicBezTo>
                      <a:pt x="858203" y="179070"/>
                      <a:pt x="806768" y="230505"/>
                      <a:pt x="743903" y="230505"/>
                    </a:cubicBezTo>
                    <a:close/>
                  </a:path>
                </a:pathLst>
              </a:custGeom>
              <a:solidFill>
                <a:srgbClr val="2043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204383"/>
                  </a:solidFill>
                </a:endParaRPr>
              </a:p>
            </p:txBody>
          </p:sp>
        </p:grpSp>
      </p:grpSp>
      <p:pic>
        <p:nvPicPr>
          <p:cNvPr id="2" name="Picture 1" descr="A map of the country&#10;&#10;Description automatically generated">
            <a:extLst>
              <a:ext uri="{FF2B5EF4-FFF2-40B4-BE49-F238E27FC236}">
                <a16:creationId xmlns:a16="http://schemas.microsoft.com/office/drawing/2014/main" id="{73236F1E-D28C-93AE-C9DA-E5BDCAFB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64" y="1740978"/>
            <a:ext cx="2415339" cy="2415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71D11-6A0A-1D1A-18A7-4A0B1D55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60" y="3868264"/>
            <a:ext cx="1066720" cy="33166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464E73-D2B7-FF92-EBAB-AF4F50F6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D58D9-D1C8-4911-CEFA-22931212B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995" y="992127"/>
            <a:ext cx="1066720" cy="495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ABEB8-C401-8CE7-BB02-EC05E5E4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1606376"/>
            <a:ext cx="1647825" cy="539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3F4118-B966-8DEB-D52E-DBEEE9316AA9}"/>
              </a:ext>
            </a:extLst>
          </p:cNvPr>
          <p:cNvSpPr txBox="1"/>
          <p:nvPr/>
        </p:nvSpPr>
        <p:spPr>
          <a:xfrm>
            <a:off x="5663169" y="1740978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99F"/>
                </a:solidFill>
                <a:latin typeface="Aptos Black" panose="020B0004020202020204" pitchFamily="34" charset="0"/>
                <a:cs typeface="Aharoni" panose="020F0502020204030204" pitchFamily="2" charset="-79"/>
              </a:rPr>
              <a:t>4 Earths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7F82F8-EC25-1FB9-99AE-135A4D564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003" y="2858787"/>
            <a:ext cx="3200847" cy="1686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39DA2-8971-BE47-2684-0C541D71755B}"/>
              </a:ext>
            </a:extLst>
          </p:cNvPr>
          <p:cNvSpPr txBox="1"/>
          <p:nvPr/>
        </p:nvSpPr>
        <p:spPr>
          <a:xfrm>
            <a:off x="9674033" y="806816"/>
            <a:ext cx="5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99F"/>
                </a:solidFill>
                <a:latin typeface="Aptos Black" panose="020B0004020202020204" pitchFamily="34" charset="0"/>
                <a:cs typeface="Aharoni" panose="020F0502020204030204" pitchFamily="2" charset="-79"/>
              </a:rPr>
              <a:t>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17D3B1-9FC9-D988-2153-68EE2303E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349" y="2858787"/>
            <a:ext cx="3200847" cy="16861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4129AC-71DD-D6C3-3AFF-79BFCC8DE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003" y="2850733"/>
            <a:ext cx="3200847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B8EEFAE-6925-C8FD-2584-7382FC38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414BF-2E1A-BF08-A37B-90231E3B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20" y="1249302"/>
            <a:ext cx="1066720" cy="4952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BD4ABB-56F8-296A-0915-36F9DDDED02E}"/>
              </a:ext>
            </a:extLst>
          </p:cNvPr>
          <p:cNvSpPr txBox="1"/>
          <p:nvPr/>
        </p:nvSpPr>
        <p:spPr>
          <a:xfrm>
            <a:off x="6826058" y="1063991"/>
            <a:ext cx="5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99F"/>
                </a:solidFill>
                <a:latin typeface="Aptos Black" panose="020B0004020202020204" pitchFamily="34" charset="0"/>
                <a:cs typeface="Aharoni" panose="020F0502020204030204" pitchFamily="2" charset="-79"/>
              </a:rPr>
              <a:t>st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EB666C-6EFA-00CD-4F22-DCD8127A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60" y="1921192"/>
            <a:ext cx="1647824" cy="4952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38DA26-D1D3-3F7B-B649-A916351C8180}"/>
              </a:ext>
            </a:extLst>
          </p:cNvPr>
          <p:cNvSpPr txBox="1"/>
          <p:nvPr/>
        </p:nvSpPr>
        <p:spPr>
          <a:xfrm>
            <a:off x="6389302" y="1978762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99F"/>
                </a:solidFill>
                <a:latin typeface="Aptos Black" panose="020B0004020202020204" pitchFamily="34" charset="0"/>
                <a:cs typeface="Aharoni" panose="020F0502020204030204" pitchFamily="2" charset="-79"/>
              </a:rPr>
              <a:t>4 Earths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BB8F7B-68A3-A9F0-3C58-08228375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539" y="3259706"/>
            <a:ext cx="2317903" cy="12210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9E5A1B-993D-0B31-588B-EDFD462F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442" y="3259706"/>
            <a:ext cx="2317903" cy="12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3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194D8-CC41-0CE2-F8B1-EE825FD2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EB666C-6EFA-00CD-4F22-DCD8127A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60" y="1921192"/>
            <a:ext cx="1647824" cy="4952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BB8F7B-68A3-A9F0-3C58-08228375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32" y="3190875"/>
            <a:ext cx="695220" cy="36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9E5A1B-993D-0B31-588B-EDFD462F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52" y="3190875"/>
            <a:ext cx="695220" cy="3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0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116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Black</vt:lpstr>
      <vt:lpstr>Aptos Display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Koolhaas</dc:creator>
  <cp:lastModifiedBy>Tom Koolhaas</cp:lastModifiedBy>
  <cp:revision>6</cp:revision>
  <dcterms:created xsi:type="dcterms:W3CDTF">2024-03-21T13:52:25Z</dcterms:created>
  <dcterms:modified xsi:type="dcterms:W3CDTF">2024-03-22T14:37:34Z</dcterms:modified>
</cp:coreProperties>
</file>